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4"/>
  </p:sldMasterIdLst>
  <p:notesMasterIdLst>
    <p:notesMasterId r:id="rId27"/>
  </p:notesMasterIdLst>
  <p:handoutMasterIdLst>
    <p:handoutMasterId r:id="rId28"/>
  </p:handoutMasterIdLst>
  <p:sldIdLst>
    <p:sldId id="5689" r:id="rId5"/>
    <p:sldId id="5696" r:id="rId6"/>
    <p:sldId id="5727" r:id="rId7"/>
    <p:sldId id="5741" r:id="rId8"/>
    <p:sldId id="5709" r:id="rId9"/>
    <p:sldId id="5723" r:id="rId10"/>
    <p:sldId id="5729" r:id="rId11"/>
    <p:sldId id="5710" r:id="rId12"/>
    <p:sldId id="5711" r:id="rId13"/>
    <p:sldId id="5712" r:id="rId14"/>
    <p:sldId id="5713" r:id="rId15"/>
    <p:sldId id="5718" r:id="rId16"/>
    <p:sldId id="5731" r:id="rId17"/>
    <p:sldId id="5714" r:id="rId18"/>
    <p:sldId id="5715" r:id="rId19"/>
    <p:sldId id="5738" r:id="rId20"/>
    <p:sldId id="5748" r:id="rId21"/>
    <p:sldId id="5735" r:id="rId22"/>
    <p:sldId id="5739" r:id="rId23"/>
    <p:sldId id="5746" r:id="rId24"/>
    <p:sldId id="5730" r:id="rId25"/>
    <p:sldId id="5688" r:id="rId26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65B7C21-BB69-47E6-AB1F-2C90DDF33D94}">
          <p14:sldIdLst>
            <p14:sldId id="5689"/>
          </p14:sldIdLst>
        </p14:section>
        <p14:section name="Untitled Section" id="{734A2853-EFE6-4961-BBCC-6B05CEDE98CB}">
          <p14:sldIdLst>
            <p14:sldId id="5696"/>
            <p14:sldId id="5727"/>
            <p14:sldId id="5741"/>
            <p14:sldId id="5709"/>
            <p14:sldId id="5723"/>
            <p14:sldId id="5729"/>
            <p14:sldId id="5710"/>
            <p14:sldId id="5711"/>
            <p14:sldId id="5712"/>
            <p14:sldId id="5713"/>
            <p14:sldId id="5718"/>
            <p14:sldId id="5731"/>
            <p14:sldId id="5714"/>
            <p14:sldId id="5715"/>
            <p14:sldId id="5738"/>
            <p14:sldId id="5748"/>
            <p14:sldId id="5735"/>
            <p14:sldId id="5739"/>
            <p14:sldId id="5746"/>
            <p14:sldId id="5730"/>
            <p14:sldId id="568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elyn Crain (MEDC)" initials="KC(" lastIdx="20" clrIdx="0">
    <p:extLst>
      <p:ext uri="{19B8F6BF-5375-455C-9EA6-DF929625EA0E}">
        <p15:presenceInfo xmlns:p15="http://schemas.microsoft.com/office/powerpoint/2012/main" userId="S::craink1@michigan.org::79ba9268-b862-404e-a435-a88b4ce871d3" providerId="AD"/>
      </p:ext>
    </p:extLst>
  </p:cmAuthor>
  <p:cmAuthor id="2" name="Paige Wirth (MEDC)" initials="PW(" lastIdx="18" clrIdx="1">
    <p:extLst>
      <p:ext uri="{19B8F6BF-5375-455C-9EA6-DF929625EA0E}">
        <p15:presenceInfo xmlns:p15="http://schemas.microsoft.com/office/powerpoint/2012/main" userId="S::wirthp1@michigan.org::72a793c9-4529-4a8b-a478-c5cf1a4c910f" providerId="AD"/>
      </p:ext>
    </p:extLst>
  </p:cmAuthor>
  <p:cmAuthor id="3" name="John Wellman (MEDC)" initials="JW(" lastIdx="1" clrIdx="2">
    <p:extLst>
      <p:ext uri="{19B8F6BF-5375-455C-9EA6-DF929625EA0E}">
        <p15:presenceInfo xmlns:p15="http://schemas.microsoft.com/office/powerpoint/2012/main" userId="S::wellmanj3@michigan.org::17187a09-aa98-40f8-a1b2-92e89db3cadd" providerId="AD"/>
      </p:ext>
    </p:extLst>
  </p:cmAuthor>
  <p:cmAuthor id="4" name="Courtney Overbey" initials="CO" lastIdx="10" clrIdx="3">
    <p:extLst>
      <p:ext uri="{19B8F6BF-5375-455C-9EA6-DF929625EA0E}">
        <p15:presenceInfo xmlns:p15="http://schemas.microsoft.com/office/powerpoint/2012/main" userId="S::overbeyc1@michigan.org::3d089298-48e5-4fdf-b0be-d8ecdb23a33c" providerId="AD"/>
      </p:ext>
    </p:extLst>
  </p:cmAuthor>
  <p:cmAuthor id="5" name="Amy Schlusler-Schmitt (MEDC)" initials="ASS(" lastIdx="1" clrIdx="4">
    <p:extLst>
      <p:ext uri="{19B8F6BF-5375-455C-9EA6-DF929625EA0E}">
        <p15:presenceInfo xmlns:p15="http://schemas.microsoft.com/office/powerpoint/2012/main" userId="S::schlusler-schmitta@michigan.org::7d95961b-1c50-43b9-8b9f-3eba32b0d6f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2576"/>
    <a:srgbClr val="515151"/>
    <a:srgbClr val="14234F"/>
    <a:srgbClr val="BFBFBF"/>
    <a:srgbClr val="99C9E9"/>
    <a:srgbClr val="A09859"/>
    <a:srgbClr val="8AB7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5" autoAdjust="0"/>
    <p:restoredTop sz="53576" autoAdjust="0"/>
  </p:normalViewPr>
  <p:slideViewPr>
    <p:cSldViewPr snapToGrid="0" showGuides="1">
      <p:cViewPr varScale="1">
        <p:scale>
          <a:sx n="35" d="100"/>
          <a:sy n="35" d="100"/>
        </p:scale>
        <p:origin x="1868" y="44"/>
      </p:cViewPr>
      <p:guideLst>
        <p:guide orient="horz" pos="211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460"/>
    </p:cViewPr>
  </p:sorterViewPr>
  <p:notesViewPr>
    <p:cSldViewPr snapToGrid="0" showGuides="1">
      <p:cViewPr varScale="1">
        <p:scale>
          <a:sx n="50" d="100"/>
          <a:sy n="50" d="100"/>
        </p:scale>
        <p:origin x="2696" y="24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41FED3-5E62-40B5-80DE-C648FD0465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DD6765-0C64-4071-8D2C-1EFD0DBF91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150B0-502E-4E5E-A748-F78CB0C8E428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6FBAC2-908D-4EB6-9342-FDCC3949D4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734BFD-1E97-4749-A8D7-6F2C416187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683D7-EE93-43FF-8808-F4F5B4F9EB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2497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23D3CD55-94BC-4B49-A081-A62A383F9689}" type="datetimeFigureOut">
              <a:rPr lang="en-US" smtClean="0"/>
              <a:t>9/30/2021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8D503E8-D1AE-45E0-99BE-FD2615CD26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855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A632B-FBDE-46D4-BF6F-6D14421E6342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0" name="Notes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Image Placeholder 4">
            <a:extLst>
              <a:ext uri="{FF2B5EF4-FFF2-40B4-BE49-F238E27FC236}">
                <a16:creationId xmlns:a16="http://schemas.microsoft.com/office/drawing/2014/main" id="{A5FB46A6-9BB4-4F1A-B47F-08CFF48DC4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379663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4D7C180-0270-4076-9297-C214D51F6D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990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4D7C180-0270-4076-9297-C214D51F6D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314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4D7C180-0270-4076-9297-C214D51F6D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404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4D7C180-0270-4076-9297-C214D51F6D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2092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4D7C180-0270-4076-9297-C214D51F6D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08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4D7C180-0270-4076-9297-C214D51F6D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20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9221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4D7C180-0270-4076-9297-C214D51F6D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2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179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4D7C180-0270-4076-9297-C214D51F6D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8900" marR="83820" algn="just">
              <a:lnSpc>
                <a:spcPct val="107000"/>
              </a:lnSpc>
              <a:spcBef>
                <a:spcPts val="300"/>
              </a:spcBef>
              <a:spcAft>
                <a:spcPts val="8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1446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4D7C180-0270-4076-9297-C214D51F6D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2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2414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4D7C180-0270-4076-9297-C214D51F6D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8900" marR="84455" algn="just">
              <a:spcBef>
                <a:spcPts val="5"/>
              </a:spcBef>
              <a:spcAft>
                <a:spcPts val="0"/>
              </a:spcAft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8338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503E8-D1AE-45E0-99BE-FD2615CD26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6039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4D7C180-0270-4076-9297-C214D51F6D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8900" marR="85090" algn="just">
              <a:lnSpc>
                <a:spcPct val="98000"/>
              </a:lnSpc>
              <a:spcBef>
                <a:spcPts val="0"/>
              </a:spcBef>
              <a:spcAft>
                <a:spcPts val="80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4375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503E8-D1AE-45E0-99BE-FD2615CD26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4359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241935" algn="just">
              <a:spcBef>
                <a:spcPts val="5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241935" algn="just">
              <a:spcBef>
                <a:spcPts val="5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241935" algn="just">
              <a:spcBef>
                <a:spcPts val="5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D503E8-D1AE-45E0-99BE-FD2615CD266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369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503E8-D1AE-45E0-99BE-FD2615CD26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083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503E8-D1AE-45E0-99BE-FD2615CD26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599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4D7C180-0270-4076-9297-C214D51F6D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510073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4D7C180-0270-4076-9297-C214D51F6D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u="none" dirty="0"/>
          </a:p>
          <a:p>
            <a:pPr marL="0" indent="0">
              <a:buNone/>
            </a:pPr>
            <a:endParaRPr lang="en-US" u="none" dirty="0"/>
          </a:p>
        </p:txBody>
      </p:sp>
    </p:spTree>
    <p:extLst>
      <p:ext uri="{BB962C8B-B14F-4D97-AF65-F5344CB8AC3E}">
        <p14:creationId xmlns:p14="http://schemas.microsoft.com/office/powerpoint/2010/main" val="924323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4D7C180-0270-4076-9297-C214D51F6D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u="none" dirty="0"/>
          </a:p>
        </p:txBody>
      </p:sp>
    </p:spTree>
    <p:extLst>
      <p:ext uri="{BB962C8B-B14F-4D97-AF65-F5344CB8AC3E}">
        <p14:creationId xmlns:p14="http://schemas.microsoft.com/office/powerpoint/2010/main" val="3149947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4D7C180-0270-4076-9297-C214D51F6D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508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4D7C180-0270-4076-9297-C214D51F6D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040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4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62" y="1623"/>
          <a:ext cx="215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62" y="1623"/>
                        <a:ext cx="215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C520EC01-320C-4973-B750-E4F01BCE250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20517FF-EB4B-4873-B554-C3223C678C8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Picture 9" descr="Front-slide.jpg">
              <a:extLst>
                <a:ext uri="{FF2B5EF4-FFF2-40B4-BE49-F238E27FC236}">
                  <a16:creationId xmlns:a16="http://schemas.microsoft.com/office/drawing/2014/main" id="{3B8D0985-589C-444F-9B3A-F23FE305EBE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90"/>
            <a:stretch/>
          </p:blipFill>
          <p:spPr>
            <a:xfrm>
              <a:off x="0" y="0"/>
              <a:ext cx="12192000" cy="5442613"/>
            </a:xfrm>
            <a:prstGeom prst="rect">
              <a:avLst/>
            </a:prstGeom>
          </p:spPr>
        </p:pic>
        <p:pic>
          <p:nvPicPr>
            <p:cNvPr id="11" name="Picture 10" descr="Front-slide.jpg">
              <a:extLst>
                <a:ext uri="{FF2B5EF4-FFF2-40B4-BE49-F238E27FC236}">
                  <a16:creationId xmlns:a16="http://schemas.microsoft.com/office/drawing/2014/main" id="{8ADFCC8D-69EC-419A-BF1F-77E94BAA291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10"/>
            <a:stretch/>
          </p:blipFill>
          <p:spPr>
            <a:xfrm>
              <a:off x="0" y="5350538"/>
              <a:ext cx="12192000" cy="1507462"/>
            </a:xfrm>
            <a:prstGeom prst="rect">
              <a:avLst/>
            </a:prstGeom>
          </p:spPr>
        </p:pic>
      </p:grpSp>
      <p:sp>
        <p:nvSpPr>
          <p:cNvPr id="5" name="doc id"/>
          <p:cNvSpPr txBox="1">
            <a:spLocks noChangeArrowheads="1"/>
          </p:cNvSpPr>
          <p:nvPr userDrawn="1"/>
        </p:nvSpPr>
        <p:spPr bwMode="auto">
          <a:xfrm>
            <a:off x="11595907" y="37256"/>
            <a:ext cx="40172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0" hangingPunct="1">
              <a:defRPr lang="x-none"/>
            </a:pPr>
            <a:endParaRPr lang="x-none" sz="1088" baseline="0" noProof="0" dirty="0">
              <a:solidFill>
                <a:srgbClr val="482A06"/>
              </a:solidFill>
              <a:latin typeface="+mn-lt"/>
            </a:endParaRPr>
          </a:p>
        </p:txBody>
      </p:sp>
      <p:sp>
        <p:nvSpPr>
          <p:cNvPr id="13314" name="Title"/>
          <p:cNvSpPr>
            <a:spLocks noGrp="1" noChangeArrowheads="1"/>
          </p:cNvSpPr>
          <p:nvPr userDrawn="1">
            <p:ph type="ctrTitle"/>
          </p:nvPr>
        </p:nvSpPr>
        <p:spPr bwMode="gray">
          <a:xfrm>
            <a:off x="1856924" y="4232263"/>
            <a:ext cx="8478152" cy="502445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defRPr lang="x-none" sz="3200" b="0" baseline="0">
                <a:solidFill>
                  <a:schemeClr val="bg1"/>
                </a:solidFill>
                <a:latin typeface="+mj-lt"/>
                <a:ea typeface="+mj-ea"/>
              </a:defRPr>
            </a:lvl1pPr>
          </a:lstStyle>
          <a:p>
            <a:pPr lvl="0" latinLnBrk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3315" name="Subtitle"/>
          <p:cNvSpPr>
            <a:spLocks noGrp="1" noChangeArrowheads="1"/>
          </p:cNvSpPr>
          <p:nvPr userDrawn="1">
            <p:ph type="subTitle" idx="1"/>
          </p:nvPr>
        </p:nvSpPr>
        <p:spPr bwMode="gray">
          <a:xfrm>
            <a:off x="1856924" y="5850661"/>
            <a:ext cx="8478152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ctr">
              <a:defRPr lang="x-none" cap="none" noProof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1856924" y="6309665"/>
            <a:ext cx="847815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lang="x-none"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lang="x-none"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1">
              <a:defRPr lang="x-none"/>
            </a:pPr>
            <a:r>
              <a:rPr lang="en-US" sz="1600" baseline="0" noProof="0" dirty="0">
                <a:solidFill>
                  <a:schemeClr val="bg1"/>
                </a:solidFill>
                <a:latin typeface="+mn-lt"/>
              </a:rPr>
              <a:t>Document type | Date</a:t>
            </a:r>
          </a:p>
        </p:txBody>
      </p:sp>
    </p:spTree>
    <p:extLst>
      <p:ext uri="{BB962C8B-B14F-4D97-AF65-F5344CB8AC3E}">
        <p14:creationId xmlns:p14="http://schemas.microsoft.com/office/powerpoint/2010/main" val="902912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6" progId="TCLayout.ActiveDocument.1">
                  <p:embed/>
                </p:oleObj>
              </mc:Choice>
              <mc:Fallback>
                <p:oleObj name="think-cell Slide" r:id="rId4" imgW="347" imgH="34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2A09FAF-36FC-448E-890E-061F32680BA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0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 bwMode="gray">
          <a:xfrm>
            <a:off x="161987" y="234866"/>
            <a:ext cx="11725484" cy="307777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lang="x-none" b="1" i="0" dirty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gray">
          <a:xfrm flipH="1">
            <a:off x="10658003" y="51835"/>
            <a:ext cx="1231563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26"/>
            <a:endParaRPr lang="x-none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35981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89">
          <p15:clr>
            <a:srgbClr val="F26B43"/>
          </p15:clr>
        </p15:guide>
        <p15:guide id="2" pos="101">
          <p15:clr>
            <a:srgbClr val="F26B43"/>
          </p15:clr>
        </p15:guide>
        <p15:guide id="3" orient="horz" pos="701">
          <p15:clr>
            <a:srgbClr val="F26B43"/>
          </p15:clr>
        </p15:guide>
        <p15:guide id="4" orient="horz" pos="3991">
          <p15:clr>
            <a:srgbClr val="F26B43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13" Type="http://schemas.openxmlformats.org/officeDocument/2006/relationships/tags" Target="../tags/tag10.xml"/><Relationship Id="rId18" Type="http://schemas.openxmlformats.org/officeDocument/2006/relationships/tags" Target="../tags/tag15.xml"/><Relationship Id="rId3" Type="http://schemas.openxmlformats.org/officeDocument/2006/relationships/theme" Target="../theme/theme1.xml"/><Relationship Id="rId21" Type="http://schemas.openxmlformats.org/officeDocument/2006/relationships/oleObject" Target="../embeddings/oleObject1.bin"/><Relationship Id="rId7" Type="http://schemas.openxmlformats.org/officeDocument/2006/relationships/tags" Target="../tags/tag4.xml"/><Relationship Id="rId12" Type="http://schemas.openxmlformats.org/officeDocument/2006/relationships/tags" Target="../tags/tag9.xml"/><Relationship Id="rId17" Type="http://schemas.openxmlformats.org/officeDocument/2006/relationships/tags" Target="../tags/tag14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13.xml"/><Relationship Id="rId20" Type="http://schemas.openxmlformats.org/officeDocument/2006/relationships/tags" Target="../tags/tag17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3.xml"/><Relationship Id="rId11" Type="http://schemas.openxmlformats.org/officeDocument/2006/relationships/tags" Target="../tags/tag8.xml"/><Relationship Id="rId5" Type="http://schemas.openxmlformats.org/officeDocument/2006/relationships/tags" Target="../tags/tag2.xml"/><Relationship Id="rId15" Type="http://schemas.openxmlformats.org/officeDocument/2006/relationships/tags" Target="../tags/tag12.xml"/><Relationship Id="rId23" Type="http://schemas.openxmlformats.org/officeDocument/2006/relationships/image" Target="../media/image2.jpeg"/><Relationship Id="rId10" Type="http://schemas.openxmlformats.org/officeDocument/2006/relationships/tags" Target="../tags/tag7.xml"/><Relationship Id="rId19" Type="http://schemas.openxmlformats.org/officeDocument/2006/relationships/tags" Target="../tags/tag16.xml"/><Relationship Id="rId4" Type="http://schemas.openxmlformats.org/officeDocument/2006/relationships/tags" Target="../tags/tag1.xml"/><Relationship Id="rId9" Type="http://schemas.openxmlformats.org/officeDocument/2006/relationships/tags" Target="../tags/tag6.xml"/><Relationship Id="rId14" Type="http://schemas.openxmlformats.org/officeDocument/2006/relationships/tags" Target="../tags/tag11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0" y="1"/>
          <a:ext cx="215979" cy="1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270" imgH="270" progId="TCLayout.ActiveDocument.1">
                  <p:embed/>
                </p:oleObj>
              </mc:Choice>
              <mc:Fallback>
                <p:oleObj name="think-cell Slide" r:id="rId21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215979" cy="1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5"/>
            </p:custDataLst>
          </p:nvPr>
        </p:nvSpPr>
        <p:spPr bwMode="auto">
          <a:xfrm>
            <a:off x="0" y="1"/>
            <a:ext cx="215979" cy="16197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x-none" sz="2176" b="0" i="0" baseline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182722B-8D36-451B-BCE6-32126BE4CFAD}"/>
              </a:ext>
            </a:extLst>
          </p:cNvPr>
          <p:cNvGrpSpPr/>
          <p:nvPr userDrawn="1"/>
        </p:nvGrpSpPr>
        <p:grpSpPr>
          <a:xfrm>
            <a:off x="0" y="6325564"/>
            <a:ext cx="12192000" cy="532436"/>
            <a:chOff x="0" y="6325564"/>
            <a:chExt cx="12192000" cy="532436"/>
          </a:xfrm>
        </p:grpSpPr>
        <p:pic>
          <p:nvPicPr>
            <p:cNvPr id="63" name="Picture 62" descr="Slide-2.jpg">
              <a:extLst>
                <a:ext uri="{FF2B5EF4-FFF2-40B4-BE49-F238E27FC236}">
                  <a16:creationId xmlns:a16="http://schemas.microsoft.com/office/drawing/2014/main" id="{B804C73B-FC2F-454E-8B73-25AE43E595EE}"/>
                </a:ext>
              </a:extLst>
            </p:cNvPr>
            <p:cNvPicPr>
              <a:picLocks/>
            </p:cNvPicPr>
            <p:nvPr userDrawn="1"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" t="87528" b="4771"/>
            <a:stretch/>
          </p:blipFill>
          <p:spPr>
            <a:xfrm>
              <a:off x="0" y="6325564"/>
              <a:ext cx="11889566" cy="53243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B1D452D-0315-4FD3-A8F8-8177CAC7D64E}"/>
                </a:ext>
              </a:extLst>
            </p:cNvPr>
            <p:cNvSpPr>
              <a:spLocks/>
            </p:cNvSpPr>
            <p:nvPr userDrawn="1"/>
          </p:nvSpPr>
          <p:spPr>
            <a:xfrm>
              <a:off x="11760342" y="6325564"/>
              <a:ext cx="431658" cy="532436"/>
            </a:xfrm>
            <a:prstGeom prst="rect">
              <a:avLst/>
            </a:prstGeom>
            <a:solidFill>
              <a:srgbClr val="001D59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033" name="doc id"/>
          <p:cNvSpPr>
            <a:spLocks noChangeArrowheads="1"/>
          </p:cNvSpPr>
          <p:nvPr/>
        </p:nvSpPr>
        <p:spPr bwMode="gray">
          <a:xfrm flipH="1">
            <a:off x="10658003" y="51835"/>
            <a:ext cx="1231563" cy="9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1218026"/>
            <a:endParaRPr lang="x-none" sz="612" baseline="0" noProof="0" dirty="0">
              <a:solidFill>
                <a:schemeClr val="accent6"/>
              </a:solidFill>
              <a:latin typeface="+mn-lt"/>
              <a:ea typeface="+mn-ea"/>
            </a:endParaRPr>
          </a:p>
        </p:txBody>
      </p:sp>
      <p:sp>
        <p:nvSpPr>
          <p:cNvPr id="19" name="Title"/>
          <p:cNvSpPr>
            <a:spLocks noGrp="1" noChangeArrowheads="1"/>
          </p:cNvSpPr>
          <p:nvPr>
            <p:ph type="title"/>
          </p:nvPr>
        </p:nvSpPr>
        <p:spPr bwMode="gray">
          <a:xfrm>
            <a:off x="161987" y="234866"/>
            <a:ext cx="1172548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x-none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 userDrawn="1"/>
        </p:nvSpPr>
        <p:spPr bwMode="gray">
          <a:xfrm>
            <a:off x="161986" y="77303"/>
            <a:ext cx="490519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 cap="all" baseline="0" noProof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 userDrawn="1"/>
        </p:nvSpPr>
        <p:spPr bwMode="gray">
          <a:xfrm>
            <a:off x="161987" y="556168"/>
            <a:ext cx="1172548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lang="x-none"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lang="x-none"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lang="x-none"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lang="x-none"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lang="x-none"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 lang="x-none"/>
            </a:pPr>
            <a:r>
              <a:rPr lang="en-US" sz="1600" baseline="0" noProof="0" dirty="0">
                <a:solidFill>
                  <a:schemeClr val="accent6"/>
                </a:solidFill>
                <a:latin typeface="+mn-lt"/>
                <a:ea typeface="+mn-ea"/>
              </a:rPr>
              <a:t>Subtitle</a:t>
            </a: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6" y="6148078"/>
            <a:ext cx="11630453" cy="1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lang="x-none"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lang="x-none"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lang="x-none"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lang="x-none"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lang="x-none"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lang="x-none"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84138" indent="-84138">
              <a:defRPr lang="x-none"/>
            </a:pPr>
            <a:r>
              <a:rPr lang="en-US" sz="800" baseline="0" noProof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6" y="6530232"/>
            <a:ext cx="8456233" cy="1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 anchorCtr="0">
            <a:spAutoFit/>
          </a:bodyPr>
          <a:lstStyle/>
          <a:p>
            <a:pPr marL="519113" indent="-519113" defTabSz="1218026">
              <a:tabLst/>
            </a:pPr>
            <a:r>
              <a:rPr lang="en-US" sz="800" baseline="0" noProof="0" dirty="0">
                <a:solidFill>
                  <a:schemeClr val="bg1"/>
                </a:solidFill>
                <a:latin typeface="+mn-lt"/>
                <a:ea typeface="+mn-ea"/>
              </a:rPr>
              <a:t>SOURCE : Source</a:t>
            </a:r>
          </a:p>
        </p:txBody>
      </p:sp>
      <p:sp>
        <p:nvSpPr>
          <p:cNvPr id="3" name="Rectangle 286"/>
          <p:cNvSpPr>
            <a:spLocks noGrp="1"/>
          </p:cNvSpPr>
          <p:nvPr userDrawn="1">
            <p:ph type="body" idx="1"/>
          </p:nvPr>
        </p:nvSpPr>
        <p:spPr bwMode="gray">
          <a:xfrm>
            <a:off x="2371623" y="2769659"/>
            <a:ext cx="5801188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latinLnBrk="0"/>
            <a:r>
              <a:rPr lang="en-US" dirty="0"/>
              <a:t>Edit Master text styles</a:t>
            </a:r>
          </a:p>
          <a:p>
            <a:pPr lvl="1" latinLnBrk="0"/>
            <a:r>
              <a:rPr lang="en-US" dirty="0"/>
              <a:t>Second level</a:t>
            </a:r>
          </a:p>
          <a:p>
            <a:pPr lvl="2" latinLnBrk="0"/>
            <a:r>
              <a:rPr lang="en-US" dirty="0"/>
              <a:t>Third level</a:t>
            </a:r>
          </a:p>
          <a:p>
            <a:pPr lvl="3" latinLnBrk="0"/>
            <a:r>
              <a:rPr lang="en-US" dirty="0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en-US" dirty="0"/>
          </a:p>
        </p:txBody>
      </p: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2371623" y="1915581"/>
            <a:ext cx="5801188" cy="510221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x-none" sz="1600" b="1" baseline="0" noProof="0" dirty="0">
                  <a:latin typeface="+mn-lt"/>
                  <a:ea typeface="+mn-ea"/>
                </a:rPr>
                <a:t>Title</a:t>
              </a:r>
            </a:p>
            <a:p>
              <a:r>
                <a:rPr lang="x-none" sz="1600" baseline="0" noProof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59" name="LegendBoxes" hidden="1"/>
          <p:cNvGrpSpPr>
            <a:grpSpLocks/>
          </p:cNvGrpSpPr>
          <p:nvPr userDrawn="1"/>
        </p:nvGrpSpPr>
        <p:grpSpPr bwMode="auto">
          <a:xfrm>
            <a:off x="11123883" y="269955"/>
            <a:ext cx="763588" cy="996951"/>
            <a:chOff x="4936" y="176"/>
            <a:chExt cx="481" cy="628"/>
          </a:xfrm>
        </p:grpSpPr>
        <p:sp>
          <p:nvSpPr>
            <p:cNvPr id="102" name="Legend1"/>
            <p:cNvSpPr>
              <a:spLocks noChangeArrowheads="1"/>
            </p:cNvSpPr>
            <p:nvPr/>
          </p:nvSpPr>
          <p:spPr bwMode="auto">
            <a:xfrm>
              <a:off x="5096" y="176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03" name="LegendRectangle1"/>
            <p:cNvSpPr>
              <a:spLocks noChangeArrowheads="1"/>
            </p:cNvSpPr>
            <p:nvPr/>
          </p:nvSpPr>
          <p:spPr bwMode="auto">
            <a:xfrm>
              <a:off x="4936" y="183"/>
              <a:ext cx="104" cy="1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 dirty="0">
                <a:latin typeface="+mn-lt"/>
              </a:endParaRPr>
            </a:p>
          </p:txBody>
        </p:sp>
        <p:sp>
          <p:nvSpPr>
            <p:cNvPr id="104" name="Legend2"/>
            <p:cNvSpPr>
              <a:spLocks noChangeArrowheads="1"/>
            </p:cNvSpPr>
            <p:nvPr/>
          </p:nvSpPr>
          <p:spPr bwMode="auto">
            <a:xfrm>
              <a:off x="5096" y="346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05" name="LegendRectangle2"/>
            <p:cNvSpPr>
              <a:spLocks noChangeArrowheads="1"/>
            </p:cNvSpPr>
            <p:nvPr/>
          </p:nvSpPr>
          <p:spPr bwMode="auto">
            <a:xfrm>
              <a:off x="4936" y="353"/>
              <a:ext cx="104" cy="10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 dirty="0">
                <a:latin typeface="+mn-lt"/>
              </a:endParaRPr>
            </a:p>
          </p:txBody>
        </p:sp>
        <p:sp>
          <p:nvSpPr>
            <p:cNvPr id="106" name="Legend3"/>
            <p:cNvSpPr>
              <a:spLocks noChangeArrowheads="1"/>
            </p:cNvSpPr>
            <p:nvPr/>
          </p:nvSpPr>
          <p:spPr bwMode="auto">
            <a:xfrm>
              <a:off x="5096" y="517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07" name="LegendRectangle3"/>
            <p:cNvSpPr>
              <a:spLocks noChangeArrowheads="1"/>
            </p:cNvSpPr>
            <p:nvPr/>
          </p:nvSpPr>
          <p:spPr bwMode="auto">
            <a:xfrm>
              <a:off x="4936" y="524"/>
              <a:ext cx="104" cy="101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 dirty="0">
                <a:latin typeface="+mn-lt"/>
              </a:endParaRPr>
            </a:p>
          </p:txBody>
        </p:sp>
        <p:sp>
          <p:nvSpPr>
            <p:cNvPr id="108" name="Legend4"/>
            <p:cNvSpPr>
              <a:spLocks noChangeArrowheads="1"/>
            </p:cNvSpPr>
            <p:nvPr/>
          </p:nvSpPr>
          <p:spPr bwMode="auto">
            <a:xfrm>
              <a:off x="5096" y="688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09" name="LegendRectangle4"/>
            <p:cNvSpPr>
              <a:spLocks noChangeArrowheads="1"/>
            </p:cNvSpPr>
            <p:nvPr/>
          </p:nvSpPr>
          <p:spPr bwMode="auto">
            <a:xfrm>
              <a:off x="4936" y="695"/>
              <a:ext cx="104" cy="101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 dirty="0">
                <a:latin typeface="+mn-lt"/>
              </a:endParaRPr>
            </a:p>
          </p:txBody>
        </p:sp>
      </p:grpSp>
      <p:grpSp>
        <p:nvGrpSpPr>
          <p:cNvPr id="110" name="LegendLines" hidden="1"/>
          <p:cNvGrpSpPr>
            <a:grpSpLocks/>
          </p:cNvGrpSpPr>
          <p:nvPr userDrawn="1"/>
        </p:nvGrpSpPr>
        <p:grpSpPr bwMode="auto">
          <a:xfrm>
            <a:off x="10815908" y="269955"/>
            <a:ext cx="1071563" cy="730251"/>
            <a:chOff x="4750" y="176"/>
            <a:chExt cx="675" cy="460"/>
          </a:xfrm>
        </p:grpSpPr>
        <p:sp>
          <p:nvSpPr>
            <p:cNvPr id="111" name="LineLegend1"/>
            <p:cNvSpPr>
              <a:spLocks noChangeShapeType="1"/>
            </p:cNvSpPr>
            <p:nvPr/>
          </p:nvSpPr>
          <p:spPr bwMode="auto">
            <a:xfrm>
              <a:off x="4750" y="233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 dirty="0">
                <a:latin typeface="+mn-lt"/>
              </a:endParaRPr>
            </a:p>
          </p:txBody>
        </p:sp>
        <p:sp>
          <p:nvSpPr>
            <p:cNvPr id="112" name="LineLegend2"/>
            <p:cNvSpPr>
              <a:spLocks noChangeShapeType="1"/>
            </p:cNvSpPr>
            <p:nvPr/>
          </p:nvSpPr>
          <p:spPr bwMode="auto">
            <a:xfrm>
              <a:off x="4750" y="402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 dirty="0">
                <a:latin typeface="+mn-lt"/>
              </a:endParaRPr>
            </a:p>
          </p:txBody>
        </p:sp>
        <p:sp>
          <p:nvSpPr>
            <p:cNvPr id="113" name="LineLegend3"/>
            <p:cNvSpPr>
              <a:spLocks noChangeShapeType="1"/>
            </p:cNvSpPr>
            <p:nvPr/>
          </p:nvSpPr>
          <p:spPr bwMode="auto">
            <a:xfrm>
              <a:off x="4750" y="577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200" dirty="0">
                <a:latin typeface="+mn-lt"/>
              </a:endParaRPr>
            </a:p>
          </p:txBody>
        </p:sp>
        <p:sp>
          <p:nvSpPr>
            <p:cNvPr id="114" name="Legend1"/>
            <p:cNvSpPr>
              <a:spLocks noChangeArrowheads="1"/>
            </p:cNvSpPr>
            <p:nvPr/>
          </p:nvSpPr>
          <p:spPr bwMode="auto">
            <a:xfrm>
              <a:off x="5104" y="176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15" name="Legend2"/>
            <p:cNvSpPr>
              <a:spLocks noChangeArrowheads="1"/>
            </p:cNvSpPr>
            <p:nvPr/>
          </p:nvSpPr>
          <p:spPr bwMode="auto">
            <a:xfrm>
              <a:off x="5104" y="344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16" name="Legend3"/>
            <p:cNvSpPr>
              <a:spLocks noChangeArrowheads="1"/>
            </p:cNvSpPr>
            <p:nvPr/>
          </p:nvSpPr>
          <p:spPr bwMode="auto">
            <a:xfrm>
              <a:off x="5104" y="520"/>
              <a:ext cx="321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</p:grpSp>
      <p:grpSp>
        <p:nvGrpSpPr>
          <p:cNvPr id="117" name="Sticker" hidden="1"/>
          <p:cNvGrpSpPr/>
          <p:nvPr userDrawn="1"/>
        </p:nvGrpSpPr>
        <p:grpSpPr bwMode="auto">
          <a:xfrm>
            <a:off x="11162465" y="269955"/>
            <a:ext cx="725006" cy="150811"/>
            <a:chOff x="8015769" y="285750"/>
            <a:chExt cx="725006" cy="150811"/>
          </a:xfrm>
        </p:grpSpPr>
        <p:sp>
          <p:nvSpPr>
            <p:cNvPr id="118" name="StickerRectangle"/>
            <p:cNvSpPr>
              <a:spLocks noChangeArrowheads="1"/>
            </p:cNvSpPr>
            <p:nvPr/>
          </p:nvSpPr>
          <p:spPr bwMode="auto">
            <a:xfrm>
              <a:off x="8015769" y="285750"/>
              <a:ext cx="725006" cy="15081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895350">
                <a:buClr>
                  <a:schemeClr val="tx2"/>
                </a:buClr>
              </a:pPr>
              <a:r>
                <a:rPr lang="en-US" sz="800" baseline="0" dirty="0">
                  <a:solidFill>
                    <a:srgbClr val="808080"/>
                  </a:solidFill>
                  <a:latin typeface="+mn-lt"/>
                </a:rPr>
                <a:t>PRELIMINARY</a:t>
              </a:r>
            </a:p>
          </p:txBody>
        </p:sp>
        <p:cxnSp>
          <p:nvCxnSpPr>
            <p:cNvPr id="119" name="AutoShape 31"/>
            <p:cNvCxnSpPr>
              <a:cxnSpLocks noChangeShapeType="1"/>
              <a:stCxn id="118" idx="2"/>
              <a:endCxn id="118" idx="4"/>
            </p:cNvCxnSpPr>
            <p:nvPr/>
          </p:nvCxnSpPr>
          <p:spPr bwMode="auto">
            <a:xfrm>
              <a:off x="8015769" y="285750"/>
              <a:ext cx="0" cy="150811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0" name="AutoShape 32"/>
            <p:cNvCxnSpPr>
              <a:cxnSpLocks noChangeShapeType="1"/>
              <a:stCxn id="118" idx="4"/>
              <a:endCxn id="118" idx="6"/>
            </p:cNvCxnSpPr>
            <p:nvPr/>
          </p:nvCxnSpPr>
          <p:spPr bwMode="auto">
            <a:xfrm>
              <a:off x="8015769" y="436561"/>
              <a:ext cx="725006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21" name="LegendMoons" hidden="1"/>
          <p:cNvGrpSpPr/>
          <p:nvPr userDrawn="1"/>
        </p:nvGrpSpPr>
        <p:grpSpPr bwMode="auto">
          <a:xfrm>
            <a:off x="11057041" y="269955"/>
            <a:ext cx="830430" cy="1306516"/>
            <a:chOff x="6655594" y="273840"/>
            <a:chExt cx="830430" cy="1306516"/>
          </a:xfrm>
        </p:grpSpPr>
        <p:grpSp>
          <p:nvGrpSpPr>
            <p:cNvPr id="122" name="MoonLegend1"/>
            <p:cNvGrpSpPr>
              <a:grpSpLocks noChangeAspect="1"/>
            </p:cNvGrpSpPr>
            <p:nvPr>
              <p:custDataLst>
                <p:tags r:id="rId6"/>
              </p:custDataLst>
            </p:nvPr>
          </p:nvGrpSpPr>
          <p:grpSpPr bwMode="auto">
            <a:xfrm>
              <a:off x="6655594" y="273840"/>
              <a:ext cx="209550" cy="209551"/>
              <a:chOff x="4533" y="183"/>
              <a:chExt cx="144" cy="144"/>
            </a:xfrm>
          </p:grpSpPr>
          <p:sp>
            <p:nvSpPr>
              <p:cNvPr id="140" name="Oval 38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141" name="Arc 39"/>
              <p:cNvSpPr>
                <a:spLocks noChangeAspect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 dirty="0">
                  <a:latin typeface="+mn-lt"/>
                </a:endParaRPr>
              </a:p>
            </p:txBody>
          </p:sp>
        </p:grpSp>
        <p:grpSp>
          <p:nvGrpSpPr>
            <p:cNvPr id="123" name="MoonLegend2"/>
            <p:cNvGrpSpPr>
              <a:grpSpLocks noChangeAspect="1"/>
            </p:cNvGrpSpPr>
            <p:nvPr>
              <p:custDataLst>
                <p:tags r:id="rId7"/>
              </p:custDataLst>
            </p:nvPr>
          </p:nvGrpSpPr>
          <p:grpSpPr bwMode="auto">
            <a:xfrm>
              <a:off x="6655594" y="548081"/>
              <a:ext cx="209550" cy="209551"/>
              <a:chOff x="1694" y="2044"/>
              <a:chExt cx="160" cy="160"/>
            </a:xfrm>
          </p:grpSpPr>
          <p:sp>
            <p:nvSpPr>
              <p:cNvPr id="138" name="Oval 41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139" name="Arc 42"/>
              <p:cNvSpPr>
                <a:spLocks noChangeAspect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 dirty="0">
                  <a:latin typeface="+mn-lt"/>
                </a:endParaRPr>
              </a:p>
            </p:txBody>
          </p:sp>
        </p:grpSp>
        <p:grpSp>
          <p:nvGrpSpPr>
            <p:cNvPr id="124" name="MoonLegend4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auto">
            <a:xfrm>
              <a:off x="6655594" y="1096563"/>
              <a:ext cx="209550" cy="209551"/>
              <a:chOff x="4495" y="1198"/>
              <a:chExt cx="160" cy="160"/>
            </a:xfrm>
          </p:grpSpPr>
          <p:sp>
            <p:nvSpPr>
              <p:cNvPr id="136" name="Oval 47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137" name="Arc 48"/>
              <p:cNvSpPr>
                <a:spLocks noChangeAspect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 dirty="0">
                  <a:latin typeface="+mn-lt"/>
                </a:endParaRPr>
              </a:p>
            </p:txBody>
          </p:sp>
        </p:grpSp>
        <p:grpSp>
          <p:nvGrpSpPr>
            <p:cNvPr id="125" name="MoonLegend5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auto">
            <a:xfrm>
              <a:off x="6655594" y="1370805"/>
              <a:ext cx="209550" cy="209551"/>
              <a:chOff x="4495" y="1440"/>
              <a:chExt cx="160" cy="160"/>
            </a:xfrm>
          </p:grpSpPr>
          <p:sp>
            <p:nvSpPr>
              <p:cNvPr id="134" name="Oval 50"/>
              <p:cNvSpPr>
                <a:spLocks noChangeAspect="1"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135" name="Oval 51"/>
              <p:cNvSpPr>
                <a:spLocks noChangeAspect="1"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 dirty="0">
                  <a:latin typeface="+mn-lt"/>
                </a:endParaRPr>
              </a:p>
            </p:txBody>
          </p:sp>
        </p:grpSp>
        <p:sp>
          <p:nvSpPr>
            <p:cNvPr id="126" name="Legend1"/>
            <p:cNvSpPr>
              <a:spLocks noChangeArrowheads="1"/>
            </p:cNvSpPr>
            <p:nvPr/>
          </p:nvSpPr>
          <p:spPr bwMode="auto">
            <a:xfrm>
              <a:off x="6976269" y="28654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27" name="Legend2"/>
            <p:cNvSpPr>
              <a:spLocks noChangeArrowheads="1"/>
            </p:cNvSpPr>
            <p:nvPr/>
          </p:nvSpPr>
          <p:spPr bwMode="auto">
            <a:xfrm>
              <a:off x="6976269" y="561178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28" name="Legend3"/>
            <p:cNvSpPr>
              <a:spLocks noChangeArrowheads="1"/>
            </p:cNvSpPr>
            <p:nvPr/>
          </p:nvSpPr>
          <p:spPr bwMode="auto">
            <a:xfrm>
              <a:off x="6976269" y="835817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29" name="Legend4"/>
            <p:cNvSpPr>
              <a:spLocks noChangeArrowheads="1"/>
            </p:cNvSpPr>
            <p:nvPr/>
          </p:nvSpPr>
          <p:spPr bwMode="auto">
            <a:xfrm>
              <a:off x="6976269" y="1107280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sp>
          <p:nvSpPr>
            <p:cNvPr id="130" name="Legend5"/>
            <p:cNvSpPr>
              <a:spLocks noChangeArrowheads="1"/>
            </p:cNvSpPr>
            <p:nvPr/>
          </p:nvSpPr>
          <p:spPr bwMode="auto">
            <a:xfrm>
              <a:off x="6976269" y="1383505"/>
              <a:ext cx="509755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95350">
                <a:buClr>
                  <a:schemeClr val="tx2"/>
                </a:buClr>
              </a:pPr>
              <a:r>
                <a:rPr lang="en-US" sz="1200" dirty="0">
                  <a:latin typeface="+mn-lt"/>
                </a:rPr>
                <a:t>Legend</a:t>
              </a:r>
            </a:p>
          </p:txBody>
        </p:sp>
        <p:grpSp>
          <p:nvGrpSpPr>
            <p:cNvPr id="131" name="MoonLegend3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auto">
            <a:xfrm>
              <a:off x="6655594" y="822322"/>
              <a:ext cx="209550" cy="209551"/>
              <a:chOff x="4495" y="1198"/>
              <a:chExt cx="160" cy="160"/>
            </a:xfrm>
          </p:grpSpPr>
          <p:sp>
            <p:nvSpPr>
              <p:cNvPr id="132" name="Oval 47"/>
              <p:cNvSpPr>
                <a:spLocks noChangeAspect="1"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 dirty="0">
                  <a:latin typeface="+mn-lt"/>
                </a:endParaRPr>
              </a:p>
            </p:txBody>
          </p:sp>
          <p:sp>
            <p:nvSpPr>
              <p:cNvPr id="133" name="Arc 48"/>
              <p:cNvSpPr>
                <a:spLocks noChangeAspect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200" dirty="0">
                  <a:latin typeface="+mn-lt"/>
                </a:endParaRPr>
              </a:p>
            </p:txBody>
          </p:sp>
        </p:grpSp>
      </p:grpSp>
      <p:sp>
        <p:nvSpPr>
          <p:cNvPr id="64" name="Slide Number">
            <a:extLst>
              <a:ext uri="{FF2B5EF4-FFF2-40B4-BE49-F238E27FC236}">
                <a16:creationId xmlns:a16="http://schemas.microsoft.com/office/drawing/2014/main" id="{3B83D393-875D-4B37-8310-3E73EEBC50C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11762437" y="6530232"/>
            <a:ext cx="125034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x-none"/>
            </a:defPPr>
            <a:lvl1pPr>
              <a:defRPr lang="x-none" sz="1000" baseline="0">
                <a:latin typeface="+mn-lt"/>
              </a:defRPr>
            </a:lvl1pPr>
          </a:lstStyle>
          <a:p>
            <a:pPr lvl="0" algn="r"/>
            <a:fld id="{42C328C1-A84F-4A39-A664-DBA00541A8C6}" type="slidenum">
              <a:rPr lang="en-US" sz="800" baseline="0" smtClean="0">
                <a:solidFill>
                  <a:schemeClr val="bg1"/>
                </a:solidFill>
              </a:rPr>
              <a:pPr lvl="0" algn="r"/>
              <a:t>‹#›</a:t>
            </a:fld>
            <a:endParaRPr lang="en-US" sz="80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796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dt="0"/>
  <p:txStyles>
    <p:titleStyle>
      <a:lvl1pPr algn="ctr" defTabSz="1218026" rtl="0" eaLnBrk="1" fontAlgn="base" hangingPunct="1">
        <a:spcBef>
          <a:spcPct val="0"/>
        </a:spcBef>
        <a:spcAft>
          <a:spcPct val="0"/>
        </a:spcAft>
        <a:tabLst>
          <a:tab pos="367135" algn="l"/>
        </a:tabLst>
        <a:defRPr lang="x-none" sz="2000" b="0" baseline="0" noProof="0" dirty="0">
          <a:solidFill>
            <a:schemeClr val="tx2"/>
          </a:solidFill>
          <a:latin typeface="+mj-lt"/>
          <a:ea typeface="+mj-ea"/>
          <a:cs typeface="+mj-cs"/>
        </a:defRPr>
      </a:lvl1pPr>
      <a:lvl2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2pPr>
      <a:lvl3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3pPr>
      <a:lvl4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4pPr>
      <a:lvl5pPr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5pPr>
      <a:lvl6pPr marL="621970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6pPr>
      <a:lvl7pPr marL="1243941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7pPr>
      <a:lvl8pPr marL="1865909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8pPr>
      <a:lvl9pPr marL="2487880" algn="l" defTabSz="1218026" rtl="0" eaLnBrk="1" fontAlgn="base" hangingPunct="1">
        <a:spcBef>
          <a:spcPct val="0"/>
        </a:spcBef>
        <a:spcAft>
          <a:spcPct val="0"/>
        </a:spcAft>
        <a:defRPr lang="x-none" sz="2584" b="1">
          <a:solidFill>
            <a:schemeClr val="tx2"/>
          </a:solidFill>
          <a:latin typeface="Arial" charset="0"/>
        </a:defRPr>
      </a:lvl9pPr>
    </p:titleStyle>
    <p:bodyStyle>
      <a:lvl1pPr marL="0" indent="0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x-none" sz="1600" baseline="0">
          <a:solidFill>
            <a:schemeClr val="tx1"/>
          </a:solidFill>
          <a:latin typeface="+mn-lt"/>
          <a:ea typeface="+mn-ea"/>
          <a:cs typeface="+mn-cs"/>
        </a:defRPr>
      </a:lvl1pPr>
      <a:lvl2pPr marL="193675" indent="-192088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panose="020B0604020202020204" pitchFamily="34" charset="0"/>
        <a:buChar char="▪"/>
        <a:defRPr lang="x-none" sz="1600" baseline="0">
          <a:solidFill>
            <a:schemeClr val="tx1"/>
          </a:solidFill>
          <a:latin typeface="+mn-lt"/>
        </a:defRPr>
      </a:lvl2pPr>
      <a:lvl3pPr marL="457200" indent="-265176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panose="020B0604020202020204" pitchFamily="34" charset="0"/>
        <a:buChar char="–"/>
        <a:defRPr lang="x-none" sz="1600" baseline="0">
          <a:solidFill>
            <a:schemeClr val="tx1"/>
          </a:solidFill>
          <a:latin typeface="+mn-lt"/>
        </a:defRPr>
      </a:lvl3pPr>
      <a:lvl4pPr marL="612648" indent="-155448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panose="020B0604020202020204" pitchFamily="34" charset="0"/>
        <a:buChar char="▫"/>
        <a:defRPr lang="x-none" sz="1600" baseline="0">
          <a:solidFill>
            <a:schemeClr val="tx1"/>
          </a:solidFill>
          <a:latin typeface="+mn-lt"/>
        </a:defRPr>
      </a:lvl4pPr>
      <a:lvl5pPr marL="749808" indent="-128016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panose="020B0604020202020204" pitchFamily="34" charset="0"/>
        <a:buChar char="-"/>
        <a:defRPr lang="x-none" sz="1600" baseline="0">
          <a:solidFill>
            <a:schemeClr val="tx1"/>
          </a:solidFill>
          <a:latin typeface="+mn-lt"/>
        </a:defRPr>
      </a:lvl5pPr>
      <a:lvl6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6pPr>
      <a:lvl7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7pPr>
      <a:lvl8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8pPr>
      <a:lvl9pPr marL="1020030" indent="-177089" algn="l" defTabSz="12180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x-none" sz="2176" baseline="0">
          <a:solidFill>
            <a:schemeClr val="tx1"/>
          </a:solidFill>
          <a:latin typeface="+mn-lt"/>
        </a:defRPr>
      </a:lvl9pPr>
    </p:bodyStyle>
    <p:otherStyle>
      <a:defPPr>
        <a:defRPr lang="x-none"/>
      </a:defPPr>
      <a:lvl1pPr marL="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1pPr>
      <a:lvl2pPr marL="62197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243941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3pPr>
      <a:lvl4pPr marL="1865909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4pPr>
      <a:lvl5pPr marL="248788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5pPr>
      <a:lvl6pPr marL="310985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6pPr>
      <a:lvl7pPr marL="3731821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7pPr>
      <a:lvl8pPr marL="4353790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8pPr>
      <a:lvl9pPr marL="4975761" algn="l" defTabSz="1243941" rtl="0" eaLnBrk="1" latinLnBrk="0" hangingPunct="1">
        <a:defRPr lang="x-none" sz="244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microsoft.com/office/2007/relationships/media" Target="../media/media1.m4a"/><Relationship Id="rId7" Type="http://schemas.openxmlformats.org/officeDocument/2006/relationships/oleObject" Target="../embeddings/oleObject4.bin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8.png"/><Relationship Id="rId4" Type="http://schemas.openxmlformats.org/officeDocument/2006/relationships/audio" Target="../media/media1.m4a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9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.png"/><Relationship Id="rId5" Type="http://schemas.openxmlformats.org/officeDocument/2006/relationships/image" Target="../media/image25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6.jp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3.jp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www.miplace.org/programs/community-development-block-grant/" TargetMode="External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9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9.png"/><Relationship Id="rId5" Type="http://schemas.openxmlformats.org/officeDocument/2006/relationships/hyperlink" Target="https://www.miplace.org/programs/community-development-block-grant" TargetMode="External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8.png"/><Relationship Id="rId5" Type="http://schemas.openxmlformats.org/officeDocument/2006/relationships/image" Target="../media/image35.jp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253" y="-1141042"/>
          <a:ext cx="2159" cy="2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53" imgH="353" progId="TCLayout.ActiveDocument.1">
                  <p:embed/>
                </p:oleObj>
              </mc:Choice>
              <mc:Fallback>
                <p:oleObj name="think-cell Slide" r:id="rId7" imgW="353" imgH="353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53" y="-1141042"/>
                        <a:ext cx="2159" cy="21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F72950B-2BA5-45E4-AFA0-9AF77DBD4AF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EEA167-5E10-42E9-BBC1-5096C39534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" y="0"/>
            <a:ext cx="12169464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7535A3-4715-450E-BD9A-6246061E2C16}"/>
              </a:ext>
            </a:extLst>
          </p:cNvPr>
          <p:cNvCxnSpPr/>
          <p:nvPr/>
        </p:nvCxnSpPr>
        <p:spPr>
          <a:xfrm>
            <a:off x="3886197" y="3803890"/>
            <a:ext cx="464127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2D30747-0B37-4868-86C3-1B745CD3D98C}"/>
              </a:ext>
            </a:extLst>
          </p:cNvPr>
          <p:cNvSpPr txBox="1"/>
          <p:nvPr/>
        </p:nvSpPr>
        <p:spPr>
          <a:xfrm>
            <a:off x="723899" y="2489714"/>
            <a:ext cx="107442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Community Development Block Grant (CDBG) Program Application Training</a:t>
            </a:r>
          </a:p>
          <a:p>
            <a:pPr algn="ctr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start the audio/video presentation, please push F5 key on keyboard or select “Slide Show” (top center of screen) and click “From Beginning” button (left side).</a:t>
            </a:r>
          </a:p>
          <a:p>
            <a:pPr algn="ctr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start the audio/video presentation, please push F5 key on keyboard or select “Slide Show” (top center of screen) and click “From Beginning” button (left side).</a:t>
            </a:r>
          </a:p>
          <a:p>
            <a:pPr algn="ctr"/>
            <a:r>
              <a:rPr lang="en-US" sz="30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To start the audio/video presentation, please push the F5 key on keyboard </a:t>
            </a:r>
            <a:r>
              <a:rPr lang="en-US" sz="3000" b="1" u="sng" dirty="0">
                <a:solidFill>
                  <a:schemeClr val="bg1"/>
                </a:solidFill>
                <a:latin typeface="Avenir Next LT Pro" panose="020B0504020202020204" pitchFamily="34" charset="0"/>
              </a:rPr>
              <a:t>or</a:t>
            </a:r>
            <a:r>
              <a:rPr lang="en-US" sz="30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 select “Slide Show” (top center of screen) and click “From Beginning” button (left side)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89FD69-11FE-4A7F-92E7-ED224BBFE1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81" y="356205"/>
            <a:ext cx="4110730" cy="1403881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84780A6C-1687-4468-9B35-23FB8EE257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8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02"/>
    </mc:Choice>
    <mc:Fallback xmlns="">
      <p:transition spd="slow" advTm="27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CECE951-1F36-4959-AF6B-B176640599B5}"/>
              </a:ext>
            </a:extLst>
          </p:cNvPr>
          <p:cNvSpPr txBox="1">
            <a:spLocks/>
          </p:cNvSpPr>
          <p:nvPr/>
        </p:nvSpPr>
        <p:spPr bwMode="gray">
          <a:xfrm>
            <a:off x="0" y="-1"/>
            <a:ext cx="12192000" cy="1367884"/>
          </a:xfrm>
          <a:prstGeom prst="rect">
            <a:avLst/>
          </a:prstGeom>
          <a:solidFill>
            <a:srgbClr val="002576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2180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7135" algn="l"/>
              </a:tabLst>
              <a:defRPr lang="x-none" sz="2000" b="1" i="0" baseline="0" noProof="0" dirty="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  <a:lvl2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2pPr>
            <a:lvl3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3pPr>
            <a:lvl4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4pPr>
            <a:lvl5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5pPr>
            <a:lvl6pPr marL="62197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6pPr>
            <a:lvl7pPr marL="1243941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7pPr>
            <a:lvl8pPr marL="1865909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8pPr>
            <a:lvl9pPr marL="248788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</a:rPr>
              <a:t>SECTION 4: COMPLIANCE SCREENING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604020202020204" pitchFamily="34" charset="0"/>
              <a:ea typeface="+mj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15D6F-E5AA-421D-9EE5-204091AC8CB1}"/>
              </a:ext>
            </a:extLst>
          </p:cNvPr>
          <p:cNvSpPr txBox="1"/>
          <p:nvPr/>
        </p:nvSpPr>
        <p:spPr>
          <a:xfrm>
            <a:off x="600268" y="1450762"/>
            <a:ext cx="10991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3167E8-79DD-4CF3-8888-42DC4FD042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188" y="2281759"/>
            <a:ext cx="10628542" cy="593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561FB1-E04A-45FA-B396-CDD8B960B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304" y="2875600"/>
            <a:ext cx="10616426" cy="2981325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5A9953C-64D9-4CB2-ADC4-D286D21FE7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9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15"/>
    </mc:Choice>
    <mc:Fallback xmlns="">
      <p:transition spd="slow" advTm="35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CECE951-1F36-4959-AF6B-B176640599B5}"/>
              </a:ext>
            </a:extLst>
          </p:cNvPr>
          <p:cNvSpPr txBox="1">
            <a:spLocks/>
          </p:cNvSpPr>
          <p:nvPr/>
        </p:nvSpPr>
        <p:spPr bwMode="gray">
          <a:xfrm>
            <a:off x="0" y="-1"/>
            <a:ext cx="12192000" cy="1367884"/>
          </a:xfrm>
          <a:prstGeom prst="rect">
            <a:avLst/>
          </a:prstGeom>
          <a:solidFill>
            <a:srgbClr val="002576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2180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7135" algn="l"/>
              </a:tabLst>
              <a:defRPr lang="x-none" sz="2000" b="1" i="0" baseline="0" noProof="0" dirty="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  <a:lvl2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2pPr>
            <a:lvl3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3pPr>
            <a:lvl4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4pPr>
            <a:lvl5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5pPr>
            <a:lvl6pPr marL="62197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6pPr>
            <a:lvl7pPr marL="1243941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7pPr>
            <a:lvl8pPr marL="1865909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8pPr>
            <a:lvl9pPr marL="248788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</a:rPr>
              <a:t>SECTION 5: PROJECT TIMELINE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15D6F-E5AA-421D-9EE5-204091AC8CB1}"/>
              </a:ext>
            </a:extLst>
          </p:cNvPr>
          <p:cNvSpPr txBox="1"/>
          <p:nvPr/>
        </p:nvSpPr>
        <p:spPr>
          <a:xfrm>
            <a:off x="615820" y="1618867"/>
            <a:ext cx="10991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C847E4-B408-4ACC-AC2D-C46E9030E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728" y="1781174"/>
            <a:ext cx="11142543" cy="43910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1A48D20-6F1C-49FD-86FB-D62A648587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5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51"/>
    </mc:Choice>
    <mc:Fallback xmlns="">
      <p:transition spd="slow" advTm="74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CECE951-1F36-4959-AF6B-B176640599B5}"/>
              </a:ext>
            </a:extLst>
          </p:cNvPr>
          <p:cNvSpPr txBox="1">
            <a:spLocks/>
          </p:cNvSpPr>
          <p:nvPr/>
        </p:nvSpPr>
        <p:spPr bwMode="gray">
          <a:xfrm>
            <a:off x="0" y="-1"/>
            <a:ext cx="12192000" cy="1367884"/>
          </a:xfrm>
          <a:prstGeom prst="rect">
            <a:avLst/>
          </a:prstGeom>
          <a:solidFill>
            <a:srgbClr val="002576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2180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7135" algn="l"/>
              </a:tabLst>
              <a:defRPr lang="x-none" sz="2000" b="1" i="0" baseline="0" noProof="0" dirty="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  <a:lvl2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2pPr>
            <a:lvl3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3pPr>
            <a:lvl4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4pPr>
            <a:lvl5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5pPr>
            <a:lvl6pPr marL="62197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6pPr>
            <a:lvl7pPr marL="1243941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7pPr>
            <a:lvl8pPr marL="1865909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8pPr>
            <a:lvl9pPr marL="248788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</a:rPr>
              <a:t>SECTION 6: PROJECT BUDGET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15D6F-E5AA-421D-9EE5-204091AC8CB1}"/>
              </a:ext>
            </a:extLst>
          </p:cNvPr>
          <p:cNvSpPr txBox="1"/>
          <p:nvPr/>
        </p:nvSpPr>
        <p:spPr>
          <a:xfrm>
            <a:off x="615820" y="1618867"/>
            <a:ext cx="10991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8AB2FD-E0EA-409C-80DB-B8D63EE3A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329" y="1618867"/>
            <a:ext cx="9937341" cy="4919898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8C1586C-C749-455B-A002-138E2FFE4A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4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55"/>
    </mc:Choice>
    <mc:Fallback xmlns="">
      <p:transition spd="slow" advTm="64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CECE951-1F36-4959-AF6B-B176640599B5}"/>
              </a:ext>
            </a:extLst>
          </p:cNvPr>
          <p:cNvSpPr txBox="1">
            <a:spLocks/>
          </p:cNvSpPr>
          <p:nvPr/>
        </p:nvSpPr>
        <p:spPr bwMode="gray">
          <a:xfrm>
            <a:off x="0" y="-1"/>
            <a:ext cx="12192000" cy="1367884"/>
          </a:xfrm>
          <a:prstGeom prst="rect">
            <a:avLst/>
          </a:prstGeom>
          <a:solidFill>
            <a:srgbClr val="002576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2180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7135" algn="l"/>
              </a:tabLst>
              <a:defRPr lang="x-none" sz="2000" b="1" i="0" baseline="0" noProof="0" dirty="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  <a:lvl2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2pPr>
            <a:lvl3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3pPr>
            <a:lvl4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4pPr>
            <a:lvl5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5pPr>
            <a:lvl6pPr marL="62197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6pPr>
            <a:lvl7pPr marL="1243941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7pPr>
            <a:lvl8pPr marL="1865909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8pPr>
            <a:lvl9pPr marL="248788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</a:rPr>
              <a:t>SECTION 6: SAMPLE RENTAL REHABILITATION PROJECT WITH MULTIPLE ADDRESSES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ECD84AB1-F9A8-4441-93AA-9B5127D58A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97" y="1960745"/>
            <a:ext cx="9740805" cy="388346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ACE2060-6EBE-4682-84E2-0E3DC1A344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5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23"/>
    </mc:Choice>
    <mc:Fallback xmlns="">
      <p:transition spd="slow" advTm="26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CECE951-1F36-4959-AF6B-B176640599B5}"/>
              </a:ext>
            </a:extLst>
          </p:cNvPr>
          <p:cNvSpPr txBox="1">
            <a:spLocks/>
          </p:cNvSpPr>
          <p:nvPr/>
        </p:nvSpPr>
        <p:spPr bwMode="gray">
          <a:xfrm>
            <a:off x="0" y="-1"/>
            <a:ext cx="12192000" cy="1367884"/>
          </a:xfrm>
          <a:prstGeom prst="rect">
            <a:avLst/>
          </a:prstGeom>
          <a:solidFill>
            <a:srgbClr val="002576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2180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7135" algn="l"/>
              </a:tabLst>
              <a:defRPr lang="x-none" sz="2000" b="1" i="0" baseline="0" noProof="0" dirty="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  <a:lvl2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2pPr>
            <a:lvl3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3pPr>
            <a:lvl4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4pPr>
            <a:lvl5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5pPr>
            <a:lvl6pPr marL="62197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6pPr>
            <a:lvl7pPr marL="1243941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7pPr>
            <a:lvl8pPr marL="1865909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8pPr>
            <a:lvl9pPr marL="248788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</a:rPr>
              <a:t>SECTION 7: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</a:rPr>
              <a:t>UGLG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</a:rPr>
              <a:t> CAPACITY &amp; CONFLICT OF INTEREST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4A2FC0C-2E13-4337-A84E-27A459F4FB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6945D666-23FB-4509-8EF3-D9C78A003F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1450666"/>
            <a:ext cx="6829424" cy="533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3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42"/>
    </mc:Choice>
    <mc:Fallback xmlns="">
      <p:transition spd="slow" advTm="50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CECE951-1F36-4959-AF6B-B176640599B5}"/>
              </a:ext>
            </a:extLst>
          </p:cNvPr>
          <p:cNvSpPr txBox="1">
            <a:spLocks/>
          </p:cNvSpPr>
          <p:nvPr/>
        </p:nvSpPr>
        <p:spPr bwMode="gray">
          <a:xfrm>
            <a:off x="0" y="-1"/>
            <a:ext cx="12192000" cy="1367884"/>
          </a:xfrm>
          <a:prstGeom prst="rect">
            <a:avLst/>
          </a:prstGeom>
          <a:solidFill>
            <a:srgbClr val="002576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2180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7135" algn="l"/>
              </a:tabLst>
              <a:defRPr lang="x-none" sz="2000" b="1" i="0" baseline="0" noProof="0" dirty="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  <a:lvl2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2pPr>
            <a:lvl3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3pPr>
            <a:lvl4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4pPr>
            <a:lvl5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5pPr>
            <a:lvl6pPr marL="62197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6pPr>
            <a:lvl7pPr marL="1243941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7pPr>
            <a:lvl8pPr marL="1865909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8pPr>
            <a:lvl9pPr marL="248788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</a:rPr>
              <a:t>SECTION 8: REQUIRED SUPPORTING DOCUMENTATION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15D6F-E5AA-421D-9EE5-204091AC8CB1}"/>
              </a:ext>
            </a:extLst>
          </p:cNvPr>
          <p:cNvSpPr txBox="1"/>
          <p:nvPr/>
        </p:nvSpPr>
        <p:spPr>
          <a:xfrm>
            <a:off x="615820" y="1618867"/>
            <a:ext cx="10991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FF5E8E-C939-4E3F-ADC2-46BE5B278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518" y="2034365"/>
            <a:ext cx="11684963" cy="2851291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5F8F9180-F68B-40EB-A68B-078B8A68A2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0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10"/>
    </mc:Choice>
    <mc:Fallback xmlns="">
      <p:transition spd="slow" advTm="87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CECE951-1F36-4959-AF6B-B176640599B5}"/>
              </a:ext>
            </a:extLst>
          </p:cNvPr>
          <p:cNvSpPr txBox="1">
            <a:spLocks/>
          </p:cNvSpPr>
          <p:nvPr/>
        </p:nvSpPr>
        <p:spPr bwMode="gray">
          <a:xfrm>
            <a:off x="0" y="-1"/>
            <a:ext cx="12192000" cy="1367884"/>
          </a:xfrm>
          <a:prstGeom prst="rect">
            <a:avLst/>
          </a:prstGeom>
          <a:solidFill>
            <a:srgbClr val="002576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2180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7135" algn="l"/>
              </a:tabLst>
              <a:defRPr lang="x-none" sz="2000" b="1" i="0" baseline="0" noProof="0" dirty="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  <a:lvl2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2pPr>
            <a:lvl3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3pPr>
            <a:lvl4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4pPr>
            <a:lvl5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5pPr>
            <a:lvl6pPr marL="62197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6pPr>
            <a:lvl7pPr marL="1243941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7pPr>
            <a:lvl8pPr marL="1865909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8pPr>
            <a:lvl9pPr marL="248788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</a:rPr>
              <a:t>SECTION 8: REQUIRED SUPPORTING DOCUMENTATION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604020202020204" pitchFamily="34" charset="0"/>
              <a:ea typeface="+mj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15D6F-E5AA-421D-9EE5-204091AC8CB1}"/>
              </a:ext>
            </a:extLst>
          </p:cNvPr>
          <p:cNvSpPr txBox="1"/>
          <p:nvPr/>
        </p:nvSpPr>
        <p:spPr>
          <a:xfrm>
            <a:off x="615820" y="1618867"/>
            <a:ext cx="10991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B9FBDF-157B-4F5B-8603-BBA2DA332C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58" y="2765913"/>
            <a:ext cx="11095822" cy="1471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53878A-A253-4D83-8DB9-A86C58CFC1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460" y="2285264"/>
            <a:ext cx="11064720" cy="64524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48EFD33-6934-4DAD-AA8D-03A03F54EC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46"/>
    </mc:Choice>
    <mc:Fallback xmlns="">
      <p:transition spd="slow" advTm="100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CECE951-1F36-4959-AF6B-B176640599B5}"/>
              </a:ext>
            </a:extLst>
          </p:cNvPr>
          <p:cNvSpPr txBox="1">
            <a:spLocks/>
          </p:cNvSpPr>
          <p:nvPr/>
        </p:nvSpPr>
        <p:spPr bwMode="gray">
          <a:xfrm>
            <a:off x="0" y="-1"/>
            <a:ext cx="12192000" cy="1367884"/>
          </a:xfrm>
          <a:prstGeom prst="rect">
            <a:avLst/>
          </a:prstGeom>
          <a:solidFill>
            <a:srgbClr val="002576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2180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7135" algn="l"/>
              </a:tabLst>
              <a:defRPr lang="x-none" sz="2000" b="1" i="0" baseline="0" noProof="0" dirty="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  <a:lvl2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2pPr>
            <a:lvl3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3pPr>
            <a:lvl4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4pPr>
            <a:lvl5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5pPr>
            <a:lvl6pPr marL="62197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6pPr>
            <a:lvl7pPr marL="1243941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7pPr>
            <a:lvl8pPr marL="1865909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8pPr>
            <a:lvl9pPr marL="248788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</a:rPr>
              <a:t>SECTION 8: REQUIRED SUPPORTING DOCUMENTATION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604020202020204" pitchFamily="34" charset="0"/>
              <a:ea typeface="+mj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15D6F-E5AA-421D-9EE5-204091AC8CB1}"/>
              </a:ext>
            </a:extLst>
          </p:cNvPr>
          <p:cNvSpPr txBox="1"/>
          <p:nvPr/>
        </p:nvSpPr>
        <p:spPr>
          <a:xfrm>
            <a:off x="615820" y="1618867"/>
            <a:ext cx="10991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2143AC-D1BA-49F5-B705-CA49CBD084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949" y="2313635"/>
            <a:ext cx="10065204" cy="645249"/>
          </a:xfrm>
          <a:prstGeom prst="rect">
            <a:avLst/>
          </a:prstGeom>
        </p:spPr>
      </p:pic>
      <p:pic>
        <p:nvPicPr>
          <p:cNvPr id="8" name="Picture 7" descr="Table&#10;&#10;Description automatically generated with low confidence">
            <a:extLst>
              <a:ext uri="{FF2B5EF4-FFF2-40B4-BE49-F238E27FC236}">
                <a16:creationId xmlns:a16="http://schemas.microsoft.com/office/drawing/2014/main" id="{BDF9C586-C9ED-4652-AF94-DA5A09172D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51" y="2892209"/>
            <a:ext cx="10070497" cy="133863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EEC4940-B991-4DF1-A28D-FDD76ED5F9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12"/>
    </mc:Choice>
    <mc:Fallback xmlns="">
      <p:transition spd="slow" advTm="47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CECE951-1F36-4959-AF6B-B176640599B5}"/>
              </a:ext>
            </a:extLst>
          </p:cNvPr>
          <p:cNvSpPr txBox="1">
            <a:spLocks/>
          </p:cNvSpPr>
          <p:nvPr/>
        </p:nvSpPr>
        <p:spPr bwMode="gray">
          <a:xfrm>
            <a:off x="0" y="0"/>
            <a:ext cx="12192000" cy="1367884"/>
          </a:xfrm>
          <a:prstGeom prst="rect">
            <a:avLst/>
          </a:prstGeom>
          <a:solidFill>
            <a:srgbClr val="002576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2180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7135" algn="l"/>
              </a:tabLst>
              <a:defRPr lang="x-none" sz="2000" b="1" i="0" baseline="0" noProof="0" dirty="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  <a:lvl2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2pPr>
            <a:lvl3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3pPr>
            <a:lvl4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4pPr>
            <a:lvl5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5pPr>
            <a:lvl6pPr marL="62197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6pPr>
            <a:lvl7pPr marL="1243941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7pPr>
            <a:lvl8pPr marL="1865909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8pPr>
            <a:lvl9pPr marL="248788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</a:rPr>
              <a:t>LEAD PAINT AND ASBESTOS WORKSHEETS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15D6F-E5AA-421D-9EE5-204091AC8CB1}"/>
              </a:ext>
            </a:extLst>
          </p:cNvPr>
          <p:cNvSpPr txBox="1"/>
          <p:nvPr/>
        </p:nvSpPr>
        <p:spPr>
          <a:xfrm>
            <a:off x="861480" y="1946413"/>
            <a:ext cx="10991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CC7F7C38-3506-481C-A483-DA7D008A2E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23" y="1588307"/>
            <a:ext cx="5673661" cy="5182639"/>
          </a:xfrm>
          <a:prstGeom prst="rect">
            <a:avLst/>
          </a:prstGeom>
          <a:ln>
            <a:solidFill>
              <a:srgbClr val="000000">
                <a:alpha val="0"/>
              </a:srgbClr>
            </a:solidFill>
          </a:ln>
        </p:spPr>
      </p:pic>
      <p:pic>
        <p:nvPicPr>
          <p:cNvPr id="329" name="Picture 328">
            <a:extLst>
              <a:ext uri="{FF2B5EF4-FFF2-40B4-BE49-F238E27FC236}">
                <a16:creationId xmlns:a16="http://schemas.microsoft.com/office/drawing/2014/main" id="{C19E84DE-F58D-4B0F-8DDD-6B973C9A5D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9711" y="1801505"/>
            <a:ext cx="5647018" cy="473443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BDDCB08-04D9-4C6F-8E6E-24364CB891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5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33"/>
    </mc:Choice>
    <mc:Fallback xmlns="">
      <p:transition spd="slow" advTm="20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CECE951-1F36-4959-AF6B-B176640599B5}"/>
              </a:ext>
            </a:extLst>
          </p:cNvPr>
          <p:cNvSpPr txBox="1">
            <a:spLocks/>
          </p:cNvSpPr>
          <p:nvPr/>
        </p:nvSpPr>
        <p:spPr bwMode="gray">
          <a:xfrm>
            <a:off x="0" y="-1"/>
            <a:ext cx="12192000" cy="1367884"/>
          </a:xfrm>
          <a:prstGeom prst="rect">
            <a:avLst/>
          </a:prstGeom>
          <a:solidFill>
            <a:srgbClr val="002576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2180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7135" algn="l"/>
              </a:tabLst>
              <a:defRPr lang="x-none" sz="2000" b="1" i="0" baseline="0" noProof="0" dirty="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  <a:lvl2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2pPr>
            <a:lvl3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3pPr>
            <a:lvl4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4pPr>
            <a:lvl5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5pPr>
            <a:lvl6pPr marL="62197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6pPr>
            <a:lvl7pPr marL="1243941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7pPr>
            <a:lvl8pPr marL="1865909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8pPr>
            <a:lvl9pPr marL="248788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</a:rPr>
              <a:t>SECTION 8: REQUIRED SUPPORTING DOCUMENTATION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604020202020204" pitchFamily="34" charset="0"/>
              <a:ea typeface="+mj-ea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4CD79EC-DC3C-4D03-B125-F7D7E83907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D127BEC1-AD4D-4653-A930-8B97BAD2F7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58" y="2452074"/>
            <a:ext cx="11064720" cy="1031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166448-0606-4E93-8A8B-DB86F612DC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858" y="1806825"/>
            <a:ext cx="11095542" cy="64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3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13"/>
    </mc:Choice>
    <mc:Fallback xmlns="">
      <p:transition spd="slow" advTm="37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CECE951-1F36-4959-AF6B-B176640599B5}"/>
              </a:ext>
            </a:extLst>
          </p:cNvPr>
          <p:cNvSpPr txBox="1">
            <a:spLocks/>
          </p:cNvSpPr>
          <p:nvPr/>
        </p:nvSpPr>
        <p:spPr bwMode="gray">
          <a:xfrm>
            <a:off x="0" y="0"/>
            <a:ext cx="12192000" cy="1367884"/>
          </a:xfrm>
          <a:prstGeom prst="rect">
            <a:avLst/>
          </a:prstGeom>
          <a:solidFill>
            <a:srgbClr val="002576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2180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7135" algn="l"/>
              </a:tabLst>
              <a:defRPr lang="x-none" sz="2000" b="1" i="0" baseline="0" noProof="0" dirty="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  <a:lvl2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2pPr>
            <a:lvl3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3pPr>
            <a:lvl4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4pPr>
            <a:lvl5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5pPr>
            <a:lvl6pPr marL="62197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6pPr>
            <a:lvl7pPr marL="1243941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7pPr>
            <a:lvl8pPr marL="1865909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8pPr>
            <a:lvl9pPr marL="248788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</a:rPr>
              <a:t>IMPORTANT RESOURCE: CDBG FUNDING GUIDE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15D6F-E5AA-421D-9EE5-204091AC8CB1}"/>
              </a:ext>
            </a:extLst>
          </p:cNvPr>
          <p:cNvSpPr txBox="1"/>
          <p:nvPr/>
        </p:nvSpPr>
        <p:spPr>
          <a:xfrm>
            <a:off x="63754" y="-289580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000000"/>
                </a:solidFill>
              </a:rPr>
              <a:t>Project including Blight Elimination</a:t>
            </a:r>
          </a:p>
        </p:txBody>
      </p:sp>
      <p:pic>
        <p:nvPicPr>
          <p:cNvPr id="13" name="Picture 1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9E5D3CC-25D4-43FF-93A7-CE365C9AA5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01" y="1440755"/>
            <a:ext cx="4051187" cy="52427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94F6C5-D7D1-4B8B-8872-ACB11E47ACBD}"/>
              </a:ext>
            </a:extLst>
          </p:cNvPr>
          <p:cNvSpPr txBox="1"/>
          <p:nvPr/>
        </p:nvSpPr>
        <p:spPr>
          <a:xfrm>
            <a:off x="4735772" y="1615288"/>
            <a:ext cx="7127227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2576"/>
                </a:solidFill>
              </a:rPr>
              <a:t>Every potential applicant must review the CDBG Funding Guide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b="1" dirty="0">
              <a:solidFill>
                <a:srgbClr val="002576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b="1" dirty="0">
              <a:solidFill>
                <a:srgbClr val="002576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2576"/>
                </a:solidFill>
              </a:rPr>
              <a:t>Funding Guide outlines programmatic, operational, and compliance requirements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b="1" dirty="0">
              <a:solidFill>
                <a:srgbClr val="002576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https://www.miplace.org/programs/community-development-block-grant/</a:t>
            </a:r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b="1" dirty="0">
              <a:solidFill>
                <a:srgbClr val="0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b="1" dirty="0">
              <a:solidFill>
                <a:srgbClr val="0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D154F1E-EFE1-4272-ABF3-3450EDA46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04"/>
    </mc:Choice>
    <mc:Fallback xmlns="">
      <p:transition spd="slow" advTm="28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CECE951-1F36-4959-AF6B-B176640599B5}"/>
              </a:ext>
            </a:extLst>
          </p:cNvPr>
          <p:cNvSpPr txBox="1">
            <a:spLocks/>
          </p:cNvSpPr>
          <p:nvPr/>
        </p:nvSpPr>
        <p:spPr bwMode="gray">
          <a:xfrm>
            <a:off x="0" y="-1"/>
            <a:ext cx="12192000" cy="1367884"/>
          </a:xfrm>
          <a:prstGeom prst="rect">
            <a:avLst/>
          </a:prstGeom>
          <a:solidFill>
            <a:srgbClr val="002576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2180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7135" algn="l"/>
              </a:tabLst>
              <a:defRPr lang="x-none" sz="2000" b="1" i="0" baseline="0" noProof="0" dirty="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  <a:lvl2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2pPr>
            <a:lvl3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3pPr>
            <a:lvl4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4pPr>
            <a:lvl5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5pPr>
            <a:lvl6pPr marL="62197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6pPr>
            <a:lvl7pPr marL="1243941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7pPr>
            <a:lvl8pPr marL="1865909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8pPr>
            <a:lvl9pPr marL="248788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</a:rPr>
              <a:t>SECTION 8: REQUIRED SUPPORTING DOCUMENTATION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604020202020204" pitchFamily="34" charset="0"/>
              <a:ea typeface="+mj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15D6F-E5AA-421D-9EE5-204091AC8CB1}"/>
              </a:ext>
            </a:extLst>
          </p:cNvPr>
          <p:cNvSpPr txBox="1"/>
          <p:nvPr/>
        </p:nvSpPr>
        <p:spPr>
          <a:xfrm>
            <a:off x="615820" y="1618867"/>
            <a:ext cx="10991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68C0FA-39CC-4AE9-8B3E-E283C8DAC4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69" y="2325446"/>
            <a:ext cx="10991462" cy="22071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5FFCCC-DD50-4CB6-AA25-10D45CA0D7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718" y="1804615"/>
            <a:ext cx="11048482" cy="645249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C986B6D-091B-4188-8CF4-3674C6CB7D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5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85"/>
    </mc:Choice>
    <mc:Fallback xmlns="">
      <p:transition spd="slow" advTm="70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CECE951-1F36-4959-AF6B-B176640599B5}"/>
              </a:ext>
            </a:extLst>
          </p:cNvPr>
          <p:cNvSpPr txBox="1">
            <a:spLocks/>
          </p:cNvSpPr>
          <p:nvPr/>
        </p:nvSpPr>
        <p:spPr bwMode="gray">
          <a:xfrm>
            <a:off x="0" y="-1"/>
            <a:ext cx="12192000" cy="1367884"/>
          </a:xfrm>
          <a:prstGeom prst="rect">
            <a:avLst/>
          </a:prstGeom>
          <a:solidFill>
            <a:srgbClr val="002576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2180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7135" algn="l"/>
              </a:tabLst>
              <a:defRPr lang="x-none" sz="2000" b="1" i="0" baseline="0" noProof="0" dirty="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  <a:lvl2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2pPr>
            <a:lvl3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3pPr>
            <a:lvl4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4pPr>
            <a:lvl5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5pPr>
            <a:lvl6pPr marL="62197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6pPr>
            <a:lvl7pPr marL="1243941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7pPr>
            <a:lvl8pPr marL="1865909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8pPr>
            <a:lvl9pPr marL="248788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</a:rPr>
              <a:t> ADDITIONAL RESOURCES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ABD3F3-AD60-4087-9305-7F15D9822FFF}"/>
              </a:ext>
            </a:extLst>
          </p:cNvPr>
          <p:cNvSpPr txBox="1"/>
          <p:nvPr/>
        </p:nvSpPr>
        <p:spPr>
          <a:xfrm>
            <a:off x="920620" y="1980811"/>
            <a:ext cx="1116219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600" b="1" dirty="0">
                <a:solidFill>
                  <a:srgbClr val="002576"/>
                </a:solidFill>
              </a:rPr>
              <a:t>Link to the CDBG Application, Application Instructions, Funding Guide, and General Administration Manual (GAM):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600" b="1" dirty="0">
              <a:solidFill>
                <a:srgbClr val="002576"/>
              </a:solidFill>
            </a:endParaRPr>
          </a:p>
          <a:p>
            <a:endParaRPr lang="en-US" sz="2600" b="1" dirty="0">
              <a:solidFill>
                <a:srgbClr val="002576"/>
              </a:solidFill>
            </a:endParaRPr>
          </a:p>
          <a:p>
            <a:endParaRPr lang="en-US" sz="2400" b="1" dirty="0">
              <a:solidFill>
                <a:srgbClr val="002576"/>
              </a:solidFill>
            </a:endParaRPr>
          </a:p>
          <a:p>
            <a:r>
              <a:rPr lang="en-US" sz="2400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https://www.miplace.org/programs/community-development-block-grant</a:t>
            </a:r>
            <a:r>
              <a:rPr lang="en-US" sz="2400" b="1" dirty="0"/>
              <a:t>/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b="1" dirty="0">
              <a:solidFill>
                <a:srgbClr val="002576"/>
              </a:solidFill>
            </a:endParaRPr>
          </a:p>
          <a:p>
            <a:endParaRPr lang="en-US" sz="2400" b="1" dirty="0">
              <a:solidFill>
                <a:srgbClr val="002576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0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0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0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0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b="1" dirty="0">
              <a:solidFill>
                <a:srgbClr val="000000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q"/>
            </a:pPr>
            <a:endParaRPr lang="en-US" sz="2400" b="1" dirty="0">
              <a:solidFill>
                <a:srgbClr val="000000"/>
              </a:solidFill>
            </a:endParaRPr>
          </a:p>
          <a:p>
            <a:endParaRPr lang="en-US" sz="2400" b="1" dirty="0">
              <a:solidFill>
                <a:srgbClr val="0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6009523-6DF5-45CD-BC8F-25DDA2B15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9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58"/>
    </mc:Choice>
    <mc:Fallback xmlns="">
      <p:transition spd="slow" advTm="39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3E7039-B8BD-4C3E-A3C7-2EE1445F71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81" y="356205"/>
            <a:ext cx="4110730" cy="140388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A3A9F7A-D9C3-494A-A18B-C961518417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4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35"/>
    </mc:Choice>
    <mc:Fallback xmlns="">
      <p:transition spd="slow" advTm="7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CECE951-1F36-4959-AF6B-B176640599B5}"/>
              </a:ext>
            </a:extLst>
          </p:cNvPr>
          <p:cNvSpPr txBox="1">
            <a:spLocks/>
          </p:cNvSpPr>
          <p:nvPr/>
        </p:nvSpPr>
        <p:spPr bwMode="gray">
          <a:xfrm>
            <a:off x="0" y="0"/>
            <a:ext cx="12192000" cy="1367884"/>
          </a:xfrm>
          <a:prstGeom prst="rect">
            <a:avLst/>
          </a:prstGeom>
          <a:solidFill>
            <a:srgbClr val="002576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2180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7135" algn="l"/>
              </a:tabLst>
              <a:defRPr lang="x-none" sz="2000" b="1" i="0" baseline="0" noProof="0" dirty="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  <a:lvl2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2pPr>
            <a:lvl3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3pPr>
            <a:lvl4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4pPr>
            <a:lvl5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5pPr>
            <a:lvl6pPr marL="62197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6pPr>
            <a:lvl7pPr marL="1243941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7pPr>
            <a:lvl8pPr marL="1865909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8pPr>
            <a:lvl9pPr marL="248788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</a:rPr>
              <a:t>SECTION 1: IDENTIFICATION OF UGLG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15D6F-E5AA-421D-9EE5-204091AC8CB1}"/>
              </a:ext>
            </a:extLst>
          </p:cNvPr>
          <p:cNvSpPr txBox="1"/>
          <p:nvPr/>
        </p:nvSpPr>
        <p:spPr>
          <a:xfrm>
            <a:off x="63754" y="-289580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000000"/>
                </a:solidFill>
              </a:rPr>
              <a:t>Project including Blight Elimination</a:t>
            </a:r>
          </a:p>
        </p:txBody>
      </p:sp>
      <p:sp>
        <p:nvSpPr>
          <p:cNvPr id="31" name="Rectangle 1">
            <a:extLst>
              <a:ext uri="{FF2B5EF4-FFF2-40B4-BE49-F238E27FC236}">
                <a16:creationId xmlns:a16="http://schemas.microsoft.com/office/drawing/2014/main" id="{238153F0-A73D-4615-AF7D-9A985B9CD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1a. PROJECT TITLE: </a:t>
            </a:r>
            <a:r>
              <a:rPr kumimoji="0" lang="en-US" altLang="en-US" sz="1000" b="1" i="0" u="none" strike="noStrike" cap="none" normalizeH="0" baseline="0" dirty="0" bmk="Text22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342A7E-C722-416C-99FB-3BA558F9F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1126108-BF73-41D4-9453-7DC386C572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858" y="1420824"/>
            <a:ext cx="6450283" cy="537039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69CA874-C437-4D23-A3B3-CC5C7A066F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2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38"/>
    </mc:Choice>
    <mc:Fallback xmlns="">
      <p:transition spd="slow" advTm="50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CECE951-1F36-4959-AF6B-B176640599B5}"/>
              </a:ext>
            </a:extLst>
          </p:cNvPr>
          <p:cNvSpPr txBox="1">
            <a:spLocks/>
          </p:cNvSpPr>
          <p:nvPr/>
        </p:nvSpPr>
        <p:spPr bwMode="gray">
          <a:xfrm>
            <a:off x="0" y="0"/>
            <a:ext cx="12192000" cy="1367884"/>
          </a:xfrm>
          <a:prstGeom prst="rect">
            <a:avLst/>
          </a:prstGeom>
          <a:solidFill>
            <a:srgbClr val="002576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2180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7135" algn="l"/>
              </a:tabLst>
              <a:defRPr lang="x-none" sz="2000" b="1" i="0" baseline="0" noProof="0" dirty="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  <a:lvl2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2pPr>
            <a:lvl3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3pPr>
            <a:lvl4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4pPr>
            <a:lvl5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5pPr>
            <a:lvl6pPr marL="62197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6pPr>
            <a:lvl7pPr marL="1243941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7pPr>
            <a:lvl8pPr marL="1865909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8pPr>
            <a:lvl9pPr marL="248788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</a:rPr>
              <a:t>SECTION 1: IDENTIFICATION OF UGLG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15D6F-E5AA-421D-9EE5-204091AC8CB1}"/>
              </a:ext>
            </a:extLst>
          </p:cNvPr>
          <p:cNvSpPr txBox="1"/>
          <p:nvPr/>
        </p:nvSpPr>
        <p:spPr>
          <a:xfrm>
            <a:off x="63754" y="-289580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rgbClr val="000000"/>
                </a:solidFill>
              </a:rPr>
              <a:t>Project including Blight Elimination</a:t>
            </a:r>
          </a:p>
        </p:txBody>
      </p:sp>
      <p:sp>
        <p:nvSpPr>
          <p:cNvPr id="31" name="Rectangle 1">
            <a:extLst>
              <a:ext uri="{FF2B5EF4-FFF2-40B4-BE49-F238E27FC236}">
                <a16:creationId xmlns:a16="http://schemas.microsoft.com/office/drawing/2014/main" id="{238153F0-A73D-4615-AF7D-9A985B9CD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1a. PROJECT TITLE: </a:t>
            </a:r>
            <a:r>
              <a:rPr kumimoji="0" lang="en-US" altLang="en-US" sz="1000" b="1" i="0" u="none" strike="noStrike" cap="none" normalizeH="0" baseline="0" dirty="0" bmk="Text22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342A7E-C722-416C-99FB-3BA558F9F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C14108-1870-496E-8EA6-BFD43764D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819" y="1864176"/>
            <a:ext cx="10960360" cy="6356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5252E1-5184-4D05-B835-21AC66973E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819" y="2499844"/>
            <a:ext cx="10960360" cy="276592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9338932-424A-450B-A255-3187734B74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5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20"/>
    </mc:Choice>
    <mc:Fallback xmlns="">
      <p:transition spd="slow" advTm="20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CECE951-1F36-4959-AF6B-B176640599B5}"/>
              </a:ext>
            </a:extLst>
          </p:cNvPr>
          <p:cNvSpPr txBox="1">
            <a:spLocks/>
          </p:cNvSpPr>
          <p:nvPr/>
        </p:nvSpPr>
        <p:spPr bwMode="gray">
          <a:xfrm>
            <a:off x="0" y="-1"/>
            <a:ext cx="12192000" cy="1367884"/>
          </a:xfrm>
          <a:prstGeom prst="rect">
            <a:avLst/>
          </a:prstGeom>
          <a:solidFill>
            <a:srgbClr val="002576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2180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7135" algn="l"/>
              </a:tabLst>
              <a:defRPr lang="x-none" sz="2000" b="1" i="0" baseline="0" noProof="0" dirty="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  <a:lvl2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2pPr>
            <a:lvl3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3pPr>
            <a:lvl4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4pPr>
            <a:lvl5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5pPr>
            <a:lvl6pPr marL="62197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6pPr>
            <a:lvl7pPr marL="1243941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7pPr>
            <a:lvl8pPr marL="1865909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8pPr>
            <a:lvl9pPr marL="248788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</a:rPr>
              <a:t>SECTION 2: NATIONAL OBJECTIVE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15D6F-E5AA-421D-9EE5-204091AC8CB1}"/>
              </a:ext>
            </a:extLst>
          </p:cNvPr>
          <p:cNvSpPr txBox="1"/>
          <p:nvPr/>
        </p:nvSpPr>
        <p:spPr>
          <a:xfrm>
            <a:off x="615820" y="1618867"/>
            <a:ext cx="10991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4A3676-0F8D-430B-A1FF-CB9D8E8D4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506" y="2034365"/>
            <a:ext cx="11626089" cy="3062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6F012B-C373-468B-B653-30DAB357C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4497BEE-D01E-41E5-B644-9A381CF5A7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6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81"/>
    </mc:Choice>
    <mc:Fallback xmlns="">
      <p:transition spd="slow" advTm="26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CECE951-1F36-4959-AF6B-B176640599B5}"/>
              </a:ext>
            </a:extLst>
          </p:cNvPr>
          <p:cNvSpPr txBox="1">
            <a:spLocks/>
          </p:cNvSpPr>
          <p:nvPr/>
        </p:nvSpPr>
        <p:spPr bwMode="gray">
          <a:xfrm>
            <a:off x="0" y="-1"/>
            <a:ext cx="12192000" cy="1367884"/>
          </a:xfrm>
          <a:prstGeom prst="rect">
            <a:avLst/>
          </a:prstGeom>
          <a:solidFill>
            <a:srgbClr val="002576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2180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7135" algn="l"/>
              </a:tabLst>
              <a:defRPr lang="x-none" sz="2000" b="1" i="0" baseline="0" noProof="0" dirty="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  <a:lvl2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2pPr>
            <a:lvl3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3pPr>
            <a:lvl4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4pPr>
            <a:lvl5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5pPr>
            <a:lvl6pPr marL="62197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6pPr>
            <a:lvl7pPr marL="1243941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7pPr>
            <a:lvl8pPr marL="1865909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8pPr>
            <a:lvl9pPr marL="248788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</a:rPr>
              <a:t>SECTION 3: PROJECT DESCRIPTION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15D6F-E5AA-421D-9EE5-204091AC8CB1}"/>
              </a:ext>
            </a:extLst>
          </p:cNvPr>
          <p:cNvSpPr txBox="1"/>
          <p:nvPr/>
        </p:nvSpPr>
        <p:spPr>
          <a:xfrm>
            <a:off x="615820" y="1618867"/>
            <a:ext cx="10991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095A15-B8A2-483F-A2BB-2C1554960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16" y="2034365"/>
            <a:ext cx="11695367" cy="418739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B4878C8-4517-4CD4-9BAB-B11362EB4D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3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29"/>
    </mc:Choice>
    <mc:Fallback xmlns="">
      <p:transition spd="slow" advTm="57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CECE951-1F36-4959-AF6B-B176640599B5}"/>
              </a:ext>
            </a:extLst>
          </p:cNvPr>
          <p:cNvSpPr txBox="1">
            <a:spLocks/>
          </p:cNvSpPr>
          <p:nvPr/>
        </p:nvSpPr>
        <p:spPr bwMode="gray">
          <a:xfrm>
            <a:off x="0" y="-1"/>
            <a:ext cx="12192000" cy="1367884"/>
          </a:xfrm>
          <a:prstGeom prst="rect">
            <a:avLst/>
          </a:prstGeom>
          <a:solidFill>
            <a:srgbClr val="002576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2180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7135" algn="l"/>
              </a:tabLst>
              <a:defRPr lang="x-none" sz="2000" b="1" i="0" baseline="0" noProof="0" dirty="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  <a:lvl2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2pPr>
            <a:lvl3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3pPr>
            <a:lvl4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4pPr>
            <a:lvl5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5pPr>
            <a:lvl6pPr marL="62197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6pPr>
            <a:lvl7pPr marL="1243941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7pPr>
            <a:lvl8pPr marL="1865909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8pPr>
            <a:lvl9pPr marL="248788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</a:rPr>
              <a:t>SECTION 3: PROJECT DESCRIPTION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15D6F-E5AA-421D-9EE5-204091AC8CB1}"/>
              </a:ext>
            </a:extLst>
          </p:cNvPr>
          <p:cNvSpPr txBox="1"/>
          <p:nvPr/>
        </p:nvSpPr>
        <p:spPr>
          <a:xfrm>
            <a:off x="257175" y="1618867"/>
            <a:ext cx="11334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570C11D-B4FF-48F6-8102-24C09B531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7488" y="1556362"/>
            <a:ext cx="9310596" cy="6279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538B3D-9F8F-44BB-9932-B4F07A9A0F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7488" y="2121317"/>
            <a:ext cx="9277024" cy="434955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9C0E431-AF96-4DCC-8445-A8702AA8C9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0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06"/>
    </mc:Choice>
    <mc:Fallback xmlns="">
      <p:transition spd="slow" advTm="22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CECE951-1F36-4959-AF6B-B176640599B5}"/>
              </a:ext>
            </a:extLst>
          </p:cNvPr>
          <p:cNvSpPr txBox="1">
            <a:spLocks/>
          </p:cNvSpPr>
          <p:nvPr/>
        </p:nvSpPr>
        <p:spPr bwMode="gray">
          <a:xfrm>
            <a:off x="0" y="-1"/>
            <a:ext cx="12192000" cy="1367884"/>
          </a:xfrm>
          <a:prstGeom prst="rect">
            <a:avLst/>
          </a:prstGeom>
          <a:solidFill>
            <a:srgbClr val="002576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2180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7135" algn="l"/>
              </a:tabLst>
              <a:defRPr lang="x-none" sz="2000" b="1" i="0" baseline="0" noProof="0" dirty="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  <a:lvl2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2pPr>
            <a:lvl3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3pPr>
            <a:lvl4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4pPr>
            <a:lvl5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5pPr>
            <a:lvl6pPr marL="62197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6pPr>
            <a:lvl7pPr marL="1243941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7pPr>
            <a:lvl8pPr marL="1865909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8pPr>
            <a:lvl9pPr marL="248788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</a:rPr>
              <a:t>SECTION 3: PROJECT DESCRIPTION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15D6F-E5AA-421D-9EE5-204091AC8CB1}"/>
              </a:ext>
            </a:extLst>
          </p:cNvPr>
          <p:cNvSpPr txBox="1"/>
          <p:nvPr/>
        </p:nvSpPr>
        <p:spPr>
          <a:xfrm>
            <a:off x="615820" y="1618867"/>
            <a:ext cx="10991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5CF9CA-78C8-4D5B-915A-0965E09D4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205" y="2034365"/>
            <a:ext cx="11065023" cy="632287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D80FEFA-4DB6-4B59-A0AA-F2CA1C2ABC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5" name="Picture 4" descr="Table&#10;&#10;Description automatically generated with low confidence">
            <a:extLst>
              <a:ext uri="{FF2B5EF4-FFF2-40B4-BE49-F238E27FC236}">
                <a16:creationId xmlns:a16="http://schemas.microsoft.com/office/drawing/2014/main" id="{8F5ABE9D-79C0-4917-9871-84025FF524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05" y="2614009"/>
            <a:ext cx="11065023" cy="181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65"/>
    </mc:Choice>
    <mc:Fallback xmlns="">
      <p:transition spd="slow" advTm="46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CECE951-1F36-4959-AF6B-B176640599B5}"/>
              </a:ext>
            </a:extLst>
          </p:cNvPr>
          <p:cNvSpPr txBox="1">
            <a:spLocks/>
          </p:cNvSpPr>
          <p:nvPr/>
        </p:nvSpPr>
        <p:spPr bwMode="gray">
          <a:xfrm>
            <a:off x="0" y="-1"/>
            <a:ext cx="12192000" cy="1367884"/>
          </a:xfrm>
          <a:prstGeom prst="rect">
            <a:avLst/>
          </a:prstGeom>
          <a:solidFill>
            <a:srgbClr val="002576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defTabSz="1218026" rtl="0" eaLnBrk="1" fontAlgn="base" hangingPunct="1">
              <a:spcBef>
                <a:spcPct val="0"/>
              </a:spcBef>
              <a:spcAft>
                <a:spcPct val="0"/>
              </a:spcAft>
              <a:tabLst>
                <a:tab pos="367135" algn="l"/>
              </a:tabLst>
              <a:defRPr lang="x-none" sz="2000" b="1" i="0" baseline="0" noProof="0" dirty="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  <a:lvl2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2pPr>
            <a:lvl3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3pPr>
            <a:lvl4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4pPr>
            <a:lvl5pPr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5pPr>
            <a:lvl6pPr marL="62197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6pPr>
            <a:lvl7pPr marL="1243941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7pPr>
            <a:lvl8pPr marL="1865909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8pPr>
            <a:lvl9pPr marL="2487880" algn="l" defTabSz="1218026" rtl="0" eaLnBrk="1" fontAlgn="base" hangingPunct="1">
              <a:spcBef>
                <a:spcPct val="0"/>
              </a:spcBef>
              <a:spcAft>
                <a:spcPct val="0"/>
              </a:spcAft>
              <a:defRPr lang="x-none" sz="2584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604020202020204" pitchFamily="34" charset="0"/>
                <a:ea typeface="+mj-ea"/>
              </a:rPr>
              <a:t>SECTION 4: COMPLIANCE SCREENING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15D6F-E5AA-421D-9EE5-204091AC8CB1}"/>
              </a:ext>
            </a:extLst>
          </p:cNvPr>
          <p:cNvSpPr txBox="1"/>
          <p:nvPr/>
        </p:nvSpPr>
        <p:spPr>
          <a:xfrm>
            <a:off x="615820" y="1618867"/>
            <a:ext cx="10991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8A225C-632E-4B56-B356-484F21122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1463" y="1618867"/>
            <a:ext cx="9720176" cy="484346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A9FAEB-CA4C-401D-BD4F-AB9C01E08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8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68"/>
    </mc:Choice>
    <mc:Fallback xmlns="">
      <p:transition spd="slow" advTm="35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s5_MQtB0R5onwsxXdBym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W8_1HuTZa4QjqyCV2Gu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05ssilER4.zbRHGVb9bV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heme/theme1.xml><?xml version="1.0" encoding="utf-8"?>
<a:theme xmlns:a="http://schemas.openxmlformats.org/drawingml/2006/main" name="6727LQ_CF">
  <a:themeElements>
    <a:clrScheme name="Custom 5">
      <a:dk1>
        <a:srgbClr val="002476"/>
      </a:dk1>
      <a:lt1>
        <a:srgbClr val="FFFFFF"/>
      </a:lt1>
      <a:dk2>
        <a:srgbClr val="0A1F55"/>
      </a:dk2>
      <a:lt2>
        <a:srgbClr val="FFFFFF"/>
      </a:lt2>
      <a:accent1>
        <a:srgbClr val="7BBDE1"/>
      </a:accent1>
      <a:accent2>
        <a:srgbClr val="0089D8"/>
      </a:accent2>
      <a:accent3>
        <a:srgbClr val="00588B"/>
      </a:accent3>
      <a:accent4>
        <a:srgbClr val="0AA67D"/>
      </a:accent4>
      <a:accent5>
        <a:srgbClr val="EBA520"/>
      </a:accent5>
      <a:accent6>
        <a:srgbClr val="EF3B45"/>
      </a:accent6>
      <a:hlink>
        <a:srgbClr val="0089D8"/>
      </a:hlink>
      <a:folHlink>
        <a:srgbClr val="001D59"/>
      </a:folHlink>
    </a:clrScheme>
    <a:fontScheme name="Custo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sz="16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">
        <a:dk1>
          <a:srgbClr val="000000"/>
        </a:dk1>
        <a:lt1>
          <a:srgbClr val="FFFFFF"/>
        </a:lt1>
        <a:dk2>
          <a:srgbClr val="001D59"/>
        </a:dk2>
        <a:lt2>
          <a:srgbClr val="FFFFFF"/>
        </a:lt2>
        <a:accent1>
          <a:srgbClr val="9CCFEC"/>
        </a:accent1>
        <a:accent2>
          <a:srgbClr val="2487BE"/>
        </a:accent2>
        <a:accent3>
          <a:srgbClr val="144F94"/>
        </a:accent3>
        <a:accent4>
          <a:srgbClr val="001D59"/>
        </a:accent4>
        <a:accent5>
          <a:srgbClr val="ED7D31"/>
        </a:accent5>
        <a:accent6>
          <a:srgbClr val="808080"/>
        </a:accent6>
        <a:hlink>
          <a:srgbClr val="144F94"/>
        </a:hlink>
        <a:folHlink>
          <a:srgbClr val="001D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/>
  <a:extLst>
    <a:ext uri="{05A4C25C-085E-4340-85A3-A5531E510DB2}">
      <thm15:themeFamily xmlns:thm15="http://schemas.microsoft.com/office/thememl/2012/main" name="6727LQ_CF.potx" id="{6F7FD389-F1C4-4563-8B39-EA654CF160CB}" vid="{5CD92E82-E78F-40BA-98D9-068AFE9F2AA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SOM Document" ma:contentTypeID="0x010100D80FC88A48A3EA4889EF01C87FCFD42A0003E586C128E6BC4284AFC9CD64DC58E1" ma:contentTypeVersion="23" ma:contentTypeDescription="" ma:contentTypeScope="" ma:versionID="148e206238cbd20dc968b970751e7eac">
  <xsd:schema xmlns:xsd="http://www.w3.org/2001/XMLSchema" xmlns:xs="http://www.w3.org/2001/XMLSchema" xmlns:p="http://schemas.microsoft.com/office/2006/metadata/properties" xmlns:ns2="3b0ee641-48df-4a8b-b3ea-50fa1326d6ab" xmlns:ns4="http://schemas.microsoft.com/sharepoint/v4" xmlns:ns5="6fbe7325-570d-4e59-a040-ed3b628ef0ba" targetNamespace="http://schemas.microsoft.com/office/2006/metadata/properties" ma:root="true" ma:fieldsID="96dd93fd132b7cdf37e259c484969a2f" ns2:_="" ns4:_="" ns5:_="">
    <xsd:import namespace="3b0ee641-48df-4a8b-b3ea-50fa1326d6ab"/>
    <xsd:import namespace="http://schemas.microsoft.com/sharepoint/v4"/>
    <xsd:import namespace="6fbe7325-570d-4e59-a040-ed3b628ef0ba"/>
    <xsd:element name="properties">
      <xsd:complexType>
        <xsd:sequence>
          <xsd:element name="documentManagement">
            <xsd:complexType>
              <xsd:all>
                <xsd:element ref="ns2:kfc2e9f34b584e09a4dfad45193fd617" minOccurs="0"/>
                <xsd:element ref="ns2:TaxCatchAll" minOccurs="0"/>
                <xsd:element ref="ns2:TaxCatchAllLabel" minOccurs="0"/>
                <xsd:element ref="ns2:k34b14aa96934db7a6567dc83a5ee0ba" minOccurs="0"/>
                <xsd:element ref="ns2:d8220c9e1229488886af245725860cbe" minOccurs="0"/>
                <xsd:element ref="ns2:_dlc_DocIdPersistId" minOccurs="0"/>
                <xsd:element ref="ns2:_dlc_DocId" minOccurs="0"/>
                <xsd:element ref="ns2:_dlc_DocIdUrl" minOccurs="0"/>
                <xsd:element ref="ns4:IconOverlay" minOccurs="0"/>
                <xsd:element ref="ns2:SharedWithUsers" minOccurs="0"/>
                <xsd:element ref="ns2:SharedWithDetails" minOccurs="0"/>
                <xsd:element ref="ns5:MediaServiceMetadata" minOccurs="0"/>
                <xsd:element ref="ns5:MediaServiceFastMetadata" minOccurs="0"/>
                <xsd:element ref="ns5:MediaServiceEventHashCode" minOccurs="0"/>
                <xsd:element ref="ns5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0ee641-48df-4a8b-b3ea-50fa1326d6ab" elementFormDefault="qualified">
    <xsd:import namespace="http://schemas.microsoft.com/office/2006/documentManagement/types"/>
    <xsd:import namespace="http://schemas.microsoft.com/office/infopath/2007/PartnerControls"/>
    <xsd:element name="kfc2e9f34b584e09a4dfad45193fd617" ma:index="8" nillable="true" ma:taxonomy="true" ma:internalName="kfc2e9f34b584e09a4dfad45193fd617" ma:taxonomyFieldName="Content_x0020_Audience" ma:displayName="Content Audience" ma:default="1;#All Employees|6bc884fa-9dfb-49ce-af07-824c4a8a1ac0" ma:fieldId="{4fc2e9f3-4b58-4e09-a4df-ad45193fd617}" ma:sspId="ce68f88e-352d-4476-ac8c-7af81258532c" ma:termSetId="1b6069bf-5926-44b7-98d6-cc0bec659d3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description="" ma:hidden="true" ma:list="b44bccfd-55fa-41ce-b970-661a8b843946" ma:internalName="TaxCatchAll" ma:showField="CatchAllData" ma:web="3b0ee641-48df-4a8b-b3ea-50fa1326d6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b44bccfd-55fa-41ce-b970-661a8b843946" ma:internalName="TaxCatchAllLabel" ma:readOnly="true" ma:showField="CatchAllDataLabel" ma:web="3b0ee641-48df-4a8b-b3ea-50fa1326d6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k34b14aa96934db7a6567dc83a5ee0ba" ma:index="12" nillable="true" ma:taxonomy="true" ma:internalName="k34b14aa96934db7a6567dc83a5ee0ba" ma:taxonomyFieldName="Topic_x0020_Keyword" ma:displayName="Topic Keyword" ma:default="" ma:fieldId="{434b14aa-9693-4db7-a656-7dc83a5ee0ba}" ma:taxonomyMulti="true" ma:sspId="ce68f88e-352d-4476-ac8c-7af81258532c" ma:termSetId="327cd3ef-44fa-40bc-92ad-acd4fab1e85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8220c9e1229488886af245725860cbe" ma:index="14" nillable="true" ma:taxonomy="true" ma:internalName="d8220c9e1229488886af245725860cbe" ma:taxonomyFieldName="Type_x0020_Keyword" ma:displayName="Type Keyword" ma:default="" ma:fieldId="{d8220c9e-1229-4888-86af-245725860cbe}" ma:taxonomyMulti="true" ma:sspId="ce68f88e-352d-4476-ac8c-7af81258532c" ma:termSetId="18693f18-3c31-473d-87dc-6b6a3b715b3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PersistId" ma:index="16" nillable="true" ma:displayName="Persist ID" ma:description="Keep ID on add." ma:hidden="true" ma:internalName="_dlc_DocIdPersistId" ma:readOnly="false">
      <xsd:simpleType>
        <xsd:restriction base="dms:Boolean"/>
      </xsd:simpleType>
    </xsd:element>
    <xsd:element name="_dlc_DocId" ma:index="17" nillable="true" ma:displayName="Document ID Value" ma:description="The value of the document ID assigned to this item." ma:internalName="_dlc_DocId" ma:readOnly="false">
      <xsd:simpleType>
        <xsd:restriction base="dms:Text"/>
      </xsd:simpleType>
    </xsd:element>
    <xsd:element name="_dlc_DocIdUrl" ma:index="18" nillable="true" ma:displayName="Document ID" ma:description="Permanent link to this document." ma:hidden="true" ma:internalName="_dlc_DocIdUr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9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be7325-570d-4e59-a040-ed3b628ef0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8220c9e1229488886af245725860cbe xmlns="3b0ee641-48df-4a8b-b3ea-50fa1326d6ab">
      <Terms xmlns="http://schemas.microsoft.com/office/infopath/2007/PartnerControls">
        <TermInfo xmlns="http://schemas.microsoft.com/office/infopath/2007/PartnerControls">
          <TermName xmlns="http://schemas.microsoft.com/office/infopath/2007/PartnerControls">Document Template</TermName>
          <TermId xmlns="http://schemas.microsoft.com/office/infopath/2007/PartnerControls">d12bee57-f623-45d4-bce4-b48452e18a97</TermId>
        </TermInfo>
      </Terms>
    </d8220c9e1229488886af245725860cbe>
    <k34b14aa96934db7a6567dc83a5ee0ba xmlns="3b0ee641-48df-4a8b-b3ea-50fa1326d6ab">
      <Terms xmlns="http://schemas.microsoft.com/office/infopath/2007/PartnerControls"/>
    </k34b14aa96934db7a6567dc83a5ee0ba>
    <_dlc_DocId xmlns="3b0ee641-48df-4a8b-b3ea-50fa1326d6ab" xsi:nil="true"/>
    <TaxCatchAll xmlns="3b0ee641-48df-4a8b-b3ea-50fa1326d6ab">
      <Value>10</Value>
    </TaxCatchAll>
    <IconOverlay xmlns="http://schemas.microsoft.com/sharepoint/v4" xsi:nil="true"/>
    <kfc2e9f34b584e09a4dfad45193fd617 xmlns="3b0ee641-48df-4a8b-b3ea-50fa1326d6ab">
      <Terms xmlns="http://schemas.microsoft.com/office/infopath/2007/PartnerControls"/>
    </kfc2e9f34b584e09a4dfad45193fd617>
    <_dlc_DocIdPersistId xmlns="3b0ee641-48df-4a8b-b3ea-50fa1326d6ab" xsi:nil="true"/>
    <_dlc_DocIdUrl xmlns="3b0ee641-48df-4a8b-b3ea-50fa1326d6ab">
      <Url xsi:nil="true"/>
      <Description xsi:nil="true"/>
    </_dlc_DocIdUrl>
  </documentManagement>
</p:properties>
</file>

<file path=customXml/itemProps1.xml><?xml version="1.0" encoding="utf-8"?>
<ds:datastoreItem xmlns:ds="http://schemas.openxmlformats.org/officeDocument/2006/customXml" ds:itemID="{16E934AE-9F18-441B-92F4-C9C5C917CE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0ee641-48df-4a8b-b3ea-50fa1326d6ab"/>
    <ds:schemaRef ds:uri="http://schemas.microsoft.com/sharepoint/v4"/>
    <ds:schemaRef ds:uri="6fbe7325-570d-4e59-a040-ed3b628ef0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A918F90-A609-44BC-BBAB-322B6EE881D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694E29-D0D0-4444-A681-DD6C6F0B7BA7}">
  <ds:schemaRefs>
    <ds:schemaRef ds:uri="http://purl.org/dc/terms/"/>
    <ds:schemaRef ds:uri="http://schemas.microsoft.com/office/2006/documentManagement/types"/>
    <ds:schemaRef ds:uri="6fbe7325-570d-4e59-a040-ed3b628ef0ba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3b0ee641-48df-4a8b-b3ea-50fa1326d6ab"/>
    <ds:schemaRef ds:uri="http://schemas.microsoft.com/sharepoint/v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32352</TotalTime>
  <Words>331</Words>
  <Application>Microsoft Office PowerPoint</Application>
  <PresentationFormat>Widescreen</PresentationFormat>
  <Paragraphs>63</Paragraphs>
  <Slides>22</Slides>
  <Notes>22</Notes>
  <HiddenSlides>0</HiddenSlides>
  <MMClips>22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 Black</vt:lpstr>
      <vt:lpstr>Avenir Next LT Pro</vt:lpstr>
      <vt:lpstr>Calibri</vt:lpstr>
      <vt:lpstr>Times New Roman</vt:lpstr>
      <vt:lpstr>Wingdings</vt:lpstr>
      <vt:lpstr>6727LQ_CF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Katelyn Crain (MEDC)</dc:creator>
  <cp:lastModifiedBy>Amy Schlusler-Schmitt (MEDC)</cp:lastModifiedBy>
  <cp:revision>809</cp:revision>
  <cp:lastPrinted>2020-02-25T14:44:33Z</cp:lastPrinted>
  <dcterms:created xsi:type="dcterms:W3CDTF">2020-02-18T22:25:50Z</dcterms:created>
  <dcterms:modified xsi:type="dcterms:W3CDTF">2021-09-30T13:53:31Z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 Audience">
    <vt:lpwstr/>
  </property>
  <property fmtid="{D5CDD505-2E9C-101B-9397-08002B2CF9AE}" pid="3" name="ContentTypeId">
    <vt:lpwstr>0x010100D80FC88A48A3EA4889EF01C87FCFD42A0003E586C128E6BC4284AFC9CD64DC58E1</vt:lpwstr>
  </property>
  <property fmtid="{D5CDD505-2E9C-101B-9397-08002B2CF9AE}" pid="4" name="Type Keyword">
    <vt:lpwstr>10;#Document Template|d12bee57-f623-45d4-bce4-b48452e18a97</vt:lpwstr>
  </property>
  <property fmtid="{D5CDD505-2E9C-101B-9397-08002B2CF9AE}" pid="5" name="Topic Keyword">
    <vt:lpwstr/>
  </property>
</Properties>
</file>